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59" r:id="rId8"/>
    <p:sldId id="262" r:id="rId9"/>
    <p:sldId id="263" r:id="rId10"/>
    <p:sldId id="264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Отчёт о реализации проекта инициативного бюджетирования от инициативной группы родителей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«Совершенствование материально – технической базы как средство развития и продвижения творческих объединений»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3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962" y="578267"/>
            <a:ext cx="9607661" cy="1066678"/>
          </a:xfrm>
        </p:spPr>
        <p:txBody>
          <a:bodyPr/>
          <a:lstStyle/>
          <a:p>
            <a:r>
              <a:rPr lang="ru-RU" dirty="0"/>
              <a:t>Звуковая аппаратура – акустический комплект </a:t>
            </a:r>
            <a:r>
              <a:rPr lang="en-US" dirty="0"/>
              <a:t>YAMAHA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86" y="1650124"/>
            <a:ext cx="3471252" cy="34908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477" y="1948067"/>
            <a:ext cx="2394696" cy="31929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121" y="1478273"/>
            <a:ext cx="1886772" cy="2238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284" y="1522504"/>
            <a:ext cx="1594600" cy="2150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121" y="3849853"/>
            <a:ext cx="3877502" cy="2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8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Обувь для танцев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29" y="1985230"/>
            <a:ext cx="2257444" cy="216714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21" y="3031669"/>
            <a:ext cx="2359385" cy="22414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19" y="3031669"/>
            <a:ext cx="2474126" cy="2251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234" y="1985230"/>
            <a:ext cx="2255732" cy="22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Обувь для танцев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19" y="3031669"/>
            <a:ext cx="2474126" cy="225145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105" y="2139498"/>
            <a:ext cx="5457438" cy="337191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753" y="555688"/>
            <a:ext cx="3816537" cy="4955725"/>
          </a:xfrm>
        </p:spPr>
      </p:pic>
    </p:spTree>
    <p:extLst>
      <p:ext uri="{BB962C8B-B14F-4D97-AF65-F5344CB8AC3E}">
        <p14:creationId xmlns:p14="http://schemas.microsoft.com/office/powerpoint/2010/main" val="216066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приобретений для реализации проекта. Робототехника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Поле для соревнований роботов «Линия </a:t>
            </a:r>
            <a:r>
              <a:rPr lang="en-US" dirty="0"/>
              <a:t>hello</a:t>
            </a:r>
            <a:r>
              <a:rPr lang="ru-RU" dirty="0"/>
              <a:t>. </a:t>
            </a:r>
            <a:r>
              <a:rPr lang="en-US" dirty="0"/>
              <a:t>Robot</a:t>
            </a:r>
            <a:r>
              <a:rPr lang="ru-RU" dirty="0"/>
              <a:t>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129" y="2824163"/>
            <a:ext cx="3526366" cy="264477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Комплект полей «Первый шаг в робототехнику»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475" y="2820988"/>
            <a:ext cx="3517900" cy="2638425"/>
          </a:xfrm>
        </p:spPr>
      </p:pic>
    </p:spTree>
    <p:extLst>
      <p:ext uri="{BB962C8B-B14F-4D97-AF65-F5344CB8AC3E}">
        <p14:creationId xmlns:p14="http://schemas.microsoft.com/office/powerpoint/2010/main" val="24123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Робототехника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Ресурсный набор </a:t>
            </a:r>
            <a:r>
              <a:rPr lang="en-US" dirty="0" err="1"/>
              <a:t>LEGOWeDO</a:t>
            </a:r>
            <a:r>
              <a:rPr lang="ru-RU" dirty="0"/>
              <a:t> 9585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659" y="2987761"/>
            <a:ext cx="3526366" cy="26447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Тематический конструктор «Аэропорт и космос»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918" y="2821492"/>
            <a:ext cx="2208281" cy="2944376"/>
          </a:xfrm>
        </p:spPr>
      </p:pic>
    </p:spTree>
    <p:extLst>
      <p:ext uri="{BB962C8B-B14F-4D97-AF65-F5344CB8AC3E}">
        <p14:creationId xmlns:p14="http://schemas.microsoft.com/office/powerpoint/2010/main" val="6449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Робототехника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Набор «Кирпичики для творческих занятий»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634" y="2814638"/>
            <a:ext cx="3526366" cy="26447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Ресурсный набор </a:t>
            </a:r>
            <a:r>
              <a:rPr lang="en-US" dirty="0"/>
              <a:t>EV3 LEGO</a:t>
            </a:r>
            <a:r>
              <a:rPr lang="ru-RU" dirty="0"/>
              <a:t> 45560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016" y="2820988"/>
            <a:ext cx="1978818" cy="2638425"/>
          </a:xfrm>
        </p:spPr>
      </p:pic>
    </p:spTree>
    <p:extLst>
      <p:ext uri="{BB962C8B-B14F-4D97-AF65-F5344CB8AC3E}">
        <p14:creationId xmlns:p14="http://schemas.microsoft.com/office/powerpoint/2010/main" val="282278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Проектор (крепление для проектора)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489" y="2045661"/>
            <a:ext cx="2770940" cy="36945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303" y="1993435"/>
            <a:ext cx="3154868" cy="3746813"/>
          </a:xfrm>
        </p:spPr>
      </p:pic>
    </p:spTree>
    <p:extLst>
      <p:ext uri="{BB962C8B-B14F-4D97-AF65-F5344CB8AC3E}">
        <p14:creationId xmlns:p14="http://schemas.microsoft.com/office/powerpoint/2010/main" val="20147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Ноутбуки (3 шт.)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828" y="2046145"/>
            <a:ext cx="4551024" cy="341326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191" y="2016004"/>
            <a:ext cx="4631400" cy="34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8814" y="188278"/>
            <a:ext cx="7607459" cy="702372"/>
          </a:xfrm>
        </p:spPr>
        <p:txBody>
          <a:bodyPr>
            <a:normAutofit fontScale="90000"/>
          </a:bodyPr>
          <a:lstStyle/>
          <a:p>
            <a:r>
              <a:rPr lang="ru-RU" dirty="0"/>
              <a:t>Фотоаппараты (3 шт.), штатив, </a:t>
            </a:r>
            <a:br>
              <a:rPr lang="ru-RU" dirty="0"/>
            </a:br>
            <a:r>
              <a:rPr lang="ru-RU" dirty="0"/>
              <a:t>карты памяти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45"/>
          <a:stretch/>
        </p:blipFill>
        <p:spPr>
          <a:xfrm>
            <a:off x="544669" y="720108"/>
            <a:ext cx="2392568" cy="22807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9" y="3156314"/>
            <a:ext cx="3517900" cy="26384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119" y="225238"/>
            <a:ext cx="2198307" cy="2931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889" y="720108"/>
            <a:ext cx="2953267" cy="2214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92898" y="3078914"/>
            <a:ext cx="2327850" cy="3103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907" y="3156314"/>
            <a:ext cx="3257941" cy="26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Цветное МФУ, картриджи (8 шт.)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541" y="2238703"/>
            <a:ext cx="4031065" cy="30232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18" y="2254226"/>
            <a:ext cx="2255831" cy="300777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261" y="1370547"/>
            <a:ext cx="2918591" cy="38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5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Телевизор (кронштейн для телевизора)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603" y="2244112"/>
            <a:ext cx="5147813" cy="33035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154" y="1948172"/>
            <a:ext cx="3929701" cy="373496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135" y="239200"/>
            <a:ext cx="2004015" cy="15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94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829</TotalTime>
  <Words>123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Отчёт о реализации проекта инициативного бюджетирования от инициативной группы родителей </vt:lpstr>
      <vt:lpstr>Перечень приобретений для реализации проекта. Робототехника </vt:lpstr>
      <vt:lpstr>Робототехника</vt:lpstr>
      <vt:lpstr>Робототехника</vt:lpstr>
      <vt:lpstr>Проектор (крепление для проектора)</vt:lpstr>
      <vt:lpstr>Ноутбуки (3 шт.)</vt:lpstr>
      <vt:lpstr>Фотоаппараты (3 шт.), штатив,  карты памяти</vt:lpstr>
      <vt:lpstr>Цветное МФУ, картриджи (8 шт.)</vt:lpstr>
      <vt:lpstr>Телевизор (кронштейн для телевизора)</vt:lpstr>
      <vt:lpstr>Звуковая аппаратура – акустический комплект YAMAHA</vt:lpstr>
      <vt:lpstr>Обувь для танцев</vt:lpstr>
      <vt:lpstr>Обувь для танцев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реализации проекта инициативного бюджетирования от инициативной группы родителей</dc:title>
  <dc:creator>User</dc:creator>
  <cp:lastModifiedBy>Олег Печеркин</cp:lastModifiedBy>
  <cp:revision>27</cp:revision>
  <dcterms:created xsi:type="dcterms:W3CDTF">2019-01-14T05:58:31Z</dcterms:created>
  <dcterms:modified xsi:type="dcterms:W3CDTF">2020-02-17T16:34:53Z</dcterms:modified>
</cp:coreProperties>
</file>