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0" r:id="rId4"/>
    <p:sldId id="315" r:id="rId5"/>
    <p:sldId id="316" r:id="rId6"/>
    <p:sldId id="317" r:id="rId7"/>
    <p:sldId id="318" r:id="rId8"/>
    <p:sldId id="319" r:id="rId9"/>
    <p:sldId id="312" r:id="rId10"/>
  </p:sldIdLst>
  <p:sldSz cx="12192000" cy="6858000"/>
  <p:notesSz cx="9926638" cy="6797675"/>
  <p:defaultTextStyle>
    <a:defPPr>
      <a:defRPr lang="ru-RU"/>
    </a:defPPr>
    <a:lvl1pPr marL="0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1pPr>
    <a:lvl2pPr marL="607344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2pPr>
    <a:lvl3pPr marL="1214689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3pPr>
    <a:lvl4pPr marL="1822033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4pPr>
    <a:lvl5pPr marL="2429378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5pPr>
    <a:lvl6pPr marL="3036722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6pPr>
    <a:lvl7pPr marL="3644067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7pPr>
    <a:lvl8pPr marL="4251411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8pPr>
    <a:lvl9pPr marL="4858756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2928" userDrawn="1">
          <p15:clr>
            <a:srgbClr val="A4A3A4"/>
          </p15:clr>
        </p15:guide>
        <p15:guide id="10" pos="3840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F94"/>
    <a:srgbClr val="4D4D4D"/>
    <a:srgbClr val="FB3448"/>
    <a:srgbClr val="FA3448"/>
    <a:srgbClr val="3C3C3B"/>
    <a:srgbClr val="FF8188"/>
    <a:srgbClr val="FF8189"/>
    <a:srgbClr val="FFF5F6"/>
    <a:srgbClr val="FFECED"/>
    <a:srgbClr val="FF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6"/>
    <p:restoredTop sz="95853"/>
  </p:normalViewPr>
  <p:slideViewPr>
    <p:cSldViewPr snapToGrid="0">
      <p:cViewPr varScale="1">
        <p:scale>
          <a:sx n="109" d="100"/>
          <a:sy n="109" d="100"/>
        </p:scale>
        <p:origin x="222" y="108"/>
      </p:cViewPr>
      <p:guideLst>
        <p:guide orient="horz" pos="2928"/>
        <p:guide pos="3840"/>
        <p:guide pos="3727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74" d="100"/>
          <a:sy n="174" d="100"/>
        </p:scale>
        <p:origin x="184" y="200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A86908-DF5A-4592-BECB-B6B90AB3D6F4}" type="CATEGORYNAME">
                      <a:rPr lang="en-US" smtClean="0"/>
                      <a:pPr/>
                      <a:t>[ИМЯ КАТЕГОРИИ]</a:t>
                    </a:fld>
                    <a:fld id="{23E986D3-854F-4247-AD38-744F2200FE9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67-4B88-80B6-00363B496D1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7-4B88-80B6-00363B496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6625088"/>
        <c:axId val="726623120"/>
        <c:axId val="0"/>
      </c:bar3DChart>
      <c:catAx>
        <c:axId val="7266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623120"/>
        <c:crosses val="autoZero"/>
        <c:auto val="1"/>
        <c:lblAlgn val="ctr"/>
        <c:lblOffset val="100"/>
        <c:noMultiLvlLbl val="0"/>
      </c:catAx>
      <c:valAx>
        <c:axId val="72662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62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E650AC-8A25-446C-9B13-F1EA0AE8D1D1}" type="CATEGORYNAME">
                      <a:rPr lang="en-US" smtClean="0"/>
                      <a:pPr/>
                      <a:t>[ИМЯ КАТЕГОРИИ]</a:t>
                    </a:fld>
                    <a:fld id="{E1B4768C-4874-45D6-8BF7-77BD9D9F7324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99-40B9-BF23-82389CE64DB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927.2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9-40B9-BF23-82389CE64D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DFACCB-278B-465E-8D02-AE4C6DAC0EFA}" type="CATEGORYNAME">
                      <a:rPr lang="en-US" smtClean="0"/>
                      <a:pPr/>
                      <a:t>[ИМЯ КАТЕГОРИИ]</a:t>
                    </a:fld>
                    <a:fld id="{298F7239-316C-46CA-93D6-548DEAD4E488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99-40B9-BF23-82389CE64DB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99-40B9-BF23-82389CE64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552"/>
        <c:axId val="747767880"/>
        <c:axId val="0"/>
      </c:bar3DChart>
      <c:catAx>
        <c:axId val="7477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7767880"/>
        <c:crosses val="autoZero"/>
        <c:auto val="1"/>
        <c:lblAlgn val="ctr"/>
        <c:lblOffset val="100"/>
        <c:noMultiLvlLbl val="0"/>
      </c:catAx>
      <c:valAx>
        <c:axId val="74776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776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ED48464-1571-442C-A6D7-350CB104E8BB}" type="CATEGORYNAME">
                      <a:rPr lang="en-US" smtClean="0"/>
                      <a:pPr/>
                      <a:t>[ИМЯ КАТЕГОРИИ]</a:t>
                    </a:fld>
                    <a:fld id="{D21F4F32-DB94-4AA3-8C45-12EC54ECF53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DC-4669-A307-B73FA0CC8110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32393.1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C-4669-A307-B73FA0CC8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5600224"/>
        <c:axId val="735593992"/>
        <c:axId val="0"/>
      </c:bar3DChart>
      <c:catAx>
        <c:axId val="7356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593992"/>
        <c:crosses val="autoZero"/>
        <c:auto val="1"/>
        <c:lblAlgn val="ctr"/>
        <c:lblOffset val="100"/>
        <c:noMultiLvlLbl val="0"/>
      </c:catAx>
      <c:valAx>
        <c:axId val="73559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60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53CB16B-97E4-6249-AE05-E1C36FC0E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74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l">
              <a:defRPr sz="14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78C2E8-B2AC-AC41-9C55-7E1357E08C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457" y="0"/>
            <a:ext cx="430246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r">
              <a:defRPr sz="1400"/>
            </a:lvl1pPr>
          </a:lstStyle>
          <a:p>
            <a:fld id="{646B9A3E-FD15-8B40-8D2A-BE7CFF6DF347}" type="datetimeFigureOut">
              <a:rPr lang="ru-RU" smtClean="0">
                <a:latin typeface="Roboto" panose="02000000000000000000" pitchFamily="2" charset="0"/>
              </a:rPr>
              <a:t>03.02.2026</a:t>
            </a:fld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404F2C-AAB1-AE47-A681-A8D1BA6A98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956"/>
            <a:ext cx="430074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l">
              <a:defRPr sz="14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F6A23-D75A-0545-A45A-DFEAE3E83F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457" y="6456956"/>
            <a:ext cx="430246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r">
              <a:defRPr sz="1400"/>
            </a:lvl1pPr>
          </a:lstStyle>
          <a:p>
            <a:fld id="{151E8402-F95B-004B-9463-AEECE51C3E8B}" type="slidenum">
              <a:rPr lang="ru-RU" smtClean="0">
                <a:latin typeface="Roboto" panose="02000000000000000000" pitchFamily="2" charset="0"/>
              </a:rPr>
              <a:t>‹#›</a:t>
            </a:fld>
            <a:endParaRPr lang="ru-RU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0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74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l">
              <a:defRPr sz="14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457" y="0"/>
            <a:ext cx="430246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r">
              <a:defRPr sz="1400" b="0" i="0">
                <a:latin typeface="Roboto" panose="02000000000000000000" pitchFamily="2" charset="0"/>
              </a:defRPr>
            </a:lvl1pPr>
          </a:lstStyle>
          <a:p>
            <a:fld id="{72BDBCC8-6A49-F24B-825D-8686C0207279}" type="datetimeFigureOut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793" tIns="53396" rIns="106793" bIns="533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009" y="3271330"/>
            <a:ext cx="7940622" cy="2677681"/>
          </a:xfrm>
          <a:prstGeom prst="rect">
            <a:avLst/>
          </a:prstGeom>
        </p:spPr>
        <p:txBody>
          <a:bodyPr vert="horz" lIns="106793" tIns="53396" rIns="106793" bIns="53396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956"/>
            <a:ext cx="430074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l">
              <a:defRPr sz="14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457" y="6456956"/>
            <a:ext cx="430246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r">
              <a:defRPr sz="1400" b="0" i="0">
                <a:latin typeface="Roboto" panose="02000000000000000000" pitchFamily="2" charset="0"/>
              </a:defRPr>
            </a:lvl1pPr>
          </a:lstStyle>
          <a:p>
            <a:fld id="{B8D02A14-C26F-FC45-8B91-8275F7F8AD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17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607344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1214689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822033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2429378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3036722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6pPr>
    <a:lvl7pPr marL="3644067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7pPr>
    <a:lvl8pPr marL="4251411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8pPr>
    <a:lvl9pPr marL="4858756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4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1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8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0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1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D00C8B-08BB-3EB1-697F-CDCCD3C56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87" y="-142667"/>
            <a:ext cx="12501281" cy="70322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F6CC7A-F4BB-0930-B2B4-3789E285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7D9498-2506-664D-94BB-87D176DA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49250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59DA0FD-26E2-0040-A826-3306D5B2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ABA4F5-BACA-FD49-CB5D-3C8608C0D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803F75-B4EA-E96B-95AF-A34278AB5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4443" y="541224"/>
            <a:ext cx="3334157" cy="2302727"/>
          </a:xfrm>
          <a:prstGeom prst="rect">
            <a:avLst/>
          </a:prstGeom>
        </p:spPr>
      </p:pic>
      <p:sp>
        <p:nvSpPr>
          <p:cNvPr id="5" name="object 13">
            <a:extLst>
              <a:ext uri="{FF2B5EF4-FFF2-40B4-BE49-F238E27FC236}">
                <a16:creationId xmlns:a16="http://schemas.microsoft.com/office/drawing/2014/main" id="{665F248D-FA7F-514F-B0FD-A3A78A83F5F4}"/>
              </a:ext>
            </a:extLst>
          </p:cNvPr>
          <p:cNvSpPr txBox="1"/>
          <p:nvPr userDrawn="1"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 algn="r">
              <a:lnSpc>
                <a:spcPts val="1664"/>
              </a:lnSpc>
            </a:pPr>
            <a:endParaRPr sz="1598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79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56E48-3F09-B2F6-0BE2-FF306C9F1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16C68-2F08-904D-9C0D-7ED36F95EB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5DC133-B418-E0A3-F43A-4458F5294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1197" y="541224"/>
            <a:ext cx="2257404" cy="1559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130AB8-CCFE-4F96-162F-C929E68BB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586"/>
            <a:ext cx="12078720" cy="679459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E90D89-A76F-2EEF-7310-8DA738EA138E}"/>
              </a:ext>
            </a:extLst>
          </p:cNvPr>
          <p:cNvGrpSpPr/>
          <p:nvPr userDrawn="1"/>
        </p:nvGrpSpPr>
        <p:grpSpPr>
          <a:xfrm>
            <a:off x="-29746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0612BB2-8C7D-198E-1F6B-5820CECD53F5}"/>
                </a:ext>
              </a:extLst>
            </p:cNvPr>
            <p:cNvSpPr/>
            <p:nvPr userDrawn="1"/>
          </p:nvSpPr>
          <p:spPr>
            <a:xfrm>
              <a:off x="0" y="0"/>
              <a:ext cx="12192000" cy="873149"/>
            </a:xfrm>
            <a:custGeom>
              <a:avLst/>
              <a:gdLst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2192000 w 12192000"/>
                <a:gd name="connsiteY2" fmla="*/ 873149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156944 w 12192000"/>
                <a:gd name="connsiteY2" fmla="*/ 364386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163819 w 12192000"/>
                <a:gd name="connsiteY2" fmla="*/ 151256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438827 w 12192000"/>
                <a:gd name="connsiteY2" fmla="*/ 302511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73149">
                  <a:moveTo>
                    <a:pt x="0" y="0"/>
                  </a:moveTo>
                  <a:lnTo>
                    <a:pt x="12192000" y="0"/>
                  </a:lnTo>
                  <a:lnTo>
                    <a:pt x="10438827" y="302511"/>
                  </a:lnTo>
                  <a:lnTo>
                    <a:pt x="0" y="873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6F4134-1F4E-F12C-AED0-A7B5F5F93C1A}"/>
                </a:ext>
              </a:extLst>
            </p:cNvPr>
            <p:cNvSpPr/>
            <p:nvPr userDrawn="1"/>
          </p:nvSpPr>
          <p:spPr>
            <a:xfrm>
              <a:off x="10366221" y="0"/>
              <a:ext cx="1825779" cy="6858000"/>
            </a:xfrm>
            <a:custGeom>
              <a:avLst/>
              <a:gdLst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0 w 1748589"/>
                <a:gd name="connsiteY3" fmla="*/ 6858000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941900 w 1748589"/>
                <a:gd name="connsiteY3" fmla="*/ 5654843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148155 w 1748589"/>
                <a:gd name="connsiteY3" fmla="*/ 5104828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970025 w 1748589"/>
                <a:gd name="connsiteY3" fmla="*/ 5128578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207532 w 1748589"/>
                <a:gd name="connsiteY3" fmla="*/ 4760443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171906 w 1748589"/>
                <a:gd name="connsiteY3" fmla="*/ 5075139 h 6858000"/>
                <a:gd name="connsiteX4" fmla="*/ 0 w 1748589"/>
                <a:gd name="connsiteY4" fmla="*/ 0 h 6858000"/>
                <a:gd name="connsiteX0" fmla="*/ 0 w 1825779"/>
                <a:gd name="connsiteY0" fmla="*/ 5938 h 6858000"/>
                <a:gd name="connsiteX1" fmla="*/ 1825779 w 1825779"/>
                <a:gd name="connsiteY1" fmla="*/ 0 h 6858000"/>
                <a:gd name="connsiteX2" fmla="*/ 1825779 w 1825779"/>
                <a:gd name="connsiteY2" fmla="*/ 6858000 h 6858000"/>
                <a:gd name="connsiteX3" fmla="*/ 1249096 w 1825779"/>
                <a:gd name="connsiteY3" fmla="*/ 5075139 h 6858000"/>
                <a:gd name="connsiteX4" fmla="*/ 0 w 1825779"/>
                <a:gd name="connsiteY4" fmla="*/ 593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779" h="6858000">
                  <a:moveTo>
                    <a:pt x="0" y="5938"/>
                  </a:moveTo>
                  <a:lnTo>
                    <a:pt x="1825779" y="0"/>
                  </a:lnTo>
                  <a:lnTo>
                    <a:pt x="1825779" y="6858000"/>
                  </a:lnTo>
                  <a:lnTo>
                    <a:pt x="1249096" y="5075139"/>
                  </a:lnTo>
                  <a:lnTo>
                    <a:pt x="0" y="59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0D03FA9-9BC2-FDD0-0690-A83118F8CB4D}"/>
                </a:ext>
              </a:extLst>
            </p:cNvPr>
            <p:cNvSpPr/>
            <p:nvPr userDrawn="1"/>
          </p:nvSpPr>
          <p:spPr>
            <a:xfrm>
              <a:off x="5637654" y="5012012"/>
              <a:ext cx="6554346" cy="1845988"/>
            </a:xfrm>
            <a:custGeom>
              <a:avLst/>
              <a:gdLst>
                <a:gd name="connsiteX0" fmla="*/ 0 w 6554346"/>
                <a:gd name="connsiteY0" fmla="*/ 0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0 w 6554346"/>
                <a:gd name="connsiteY4" fmla="*/ 0 h 1845988"/>
                <a:gd name="connsiteX0" fmla="*/ 5919537 w 6554346"/>
                <a:gd name="connsiteY0" fmla="*/ 790647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19537 w 6554346"/>
                <a:gd name="connsiteY4" fmla="*/ 790647 h 1845988"/>
                <a:gd name="connsiteX0" fmla="*/ 5967664 w 6554346"/>
                <a:gd name="connsiteY0" fmla="*/ 48126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67664 w 6554346"/>
                <a:gd name="connsiteY4" fmla="*/ 48126 h 1845988"/>
                <a:gd name="connsiteX0" fmla="*/ 5898913 w 6485595"/>
                <a:gd name="connsiteY0" fmla="*/ 48126 h 1955991"/>
                <a:gd name="connsiteX1" fmla="*/ 6485595 w 6485595"/>
                <a:gd name="connsiteY1" fmla="*/ 0 h 1955991"/>
                <a:gd name="connsiteX2" fmla="*/ 6485595 w 6485595"/>
                <a:gd name="connsiteY2" fmla="*/ 1845988 h 1955991"/>
                <a:gd name="connsiteX3" fmla="*/ 0 w 6485595"/>
                <a:gd name="connsiteY3" fmla="*/ 1955991 h 1955991"/>
                <a:gd name="connsiteX4" fmla="*/ 5898913 w 6485595"/>
                <a:gd name="connsiteY4" fmla="*/ 48126 h 1955991"/>
                <a:gd name="connsiteX0" fmla="*/ 5967664 w 6554346"/>
                <a:gd name="connsiteY0" fmla="*/ 48126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67664 w 6554346"/>
                <a:gd name="connsiteY4" fmla="*/ 48126 h 18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46" h="1845988">
                  <a:moveTo>
                    <a:pt x="5967664" y="48126"/>
                  </a:moveTo>
                  <a:lnTo>
                    <a:pt x="6554346" y="0"/>
                  </a:lnTo>
                  <a:lnTo>
                    <a:pt x="6554346" y="1845988"/>
                  </a:lnTo>
                  <a:lnTo>
                    <a:pt x="0" y="1845988"/>
                  </a:lnTo>
                  <a:lnTo>
                    <a:pt x="5967664" y="48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4B09F3-6FF6-411D-CEB8-7E7055213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1197" y="541224"/>
            <a:ext cx="2257404" cy="155907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16C68-2F08-904D-9C0D-7ED36F95EB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33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79376B-3868-5559-252B-8FFE24004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753386"/>
            <a:ext cx="1474275" cy="101820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766D6-9666-234C-B7AB-1E5BFA40EC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533400"/>
            <a:ext cx="11125200" cy="5791200"/>
          </a:xfrm>
        </p:spPr>
        <p:txBody>
          <a:bodyPr/>
          <a:lstStyle/>
          <a:p>
            <a:endParaRPr lang="en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BDA92FC-8FCF-7D42-9DE9-18A16E8231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7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14AA4A-2D28-6F9A-D60E-C7D04318D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3E5EE3-5FE1-93B2-9F8A-6131ACD81AD9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FB90FA38-6BD8-761B-F523-95158069C5A0}"/>
                </a:ext>
              </a:extLst>
            </p:cNvPr>
            <p:cNvSpPr/>
            <p:nvPr userDrawn="1"/>
          </p:nvSpPr>
          <p:spPr>
            <a:xfrm>
              <a:off x="0" y="0"/>
              <a:ext cx="5683956" cy="6858000"/>
            </a:xfrm>
            <a:custGeom>
              <a:avLst/>
              <a:gdLst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5683956 w 5683956"/>
                <a:gd name="connsiteY2" fmla="*/ 6858000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1569156 w 5683956"/>
                <a:gd name="connsiteY2" fmla="*/ 6835422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2714978 w 5683956"/>
                <a:gd name="connsiteY2" fmla="*/ 6858000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956" h="6858000">
                  <a:moveTo>
                    <a:pt x="0" y="0"/>
                  </a:moveTo>
                  <a:lnTo>
                    <a:pt x="5683956" y="0"/>
                  </a:lnTo>
                  <a:lnTo>
                    <a:pt x="271497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1CAF0A-6AE4-8FB1-3674-5880C1F10D8D}"/>
                </a:ext>
              </a:extLst>
            </p:cNvPr>
            <p:cNvSpPr/>
            <p:nvPr userDrawn="1"/>
          </p:nvSpPr>
          <p:spPr>
            <a:xfrm>
              <a:off x="2861732" y="5407378"/>
              <a:ext cx="9330267" cy="1450622"/>
            </a:xfrm>
            <a:custGeom>
              <a:avLst/>
              <a:gdLst>
                <a:gd name="connsiteX0" fmla="*/ 0 w 9279467"/>
                <a:gd name="connsiteY0" fmla="*/ 0 h 1450622"/>
                <a:gd name="connsiteX1" fmla="*/ 9279467 w 9279467"/>
                <a:gd name="connsiteY1" fmla="*/ 0 h 1450622"/>
                <a:gd name="connsiteX2" fmla="*/ 9279467 w 9279467"/>
                <a:gd name="connsiteY2" fmla="*/ 1450622 h 1450622"/>
                <a:gd name="connsiteX3" fmla="*/ 0 w 9279467"/>
                <a:gd name="connsiteY3" fmla="*/ 1450622 h 1450622"/>
                <a:gd name="connsiteX4" fmla="*/ 0 w 9279467"/>
                <a:gd name="connsiteY4" fmla="*/ 0 h 1450622"/>
                <a:gd name="connsiteX0" fmla="*/ 0 w 9341556"/>
                <a:gd name="connsiteY0" fmla="*/ 936978 h 1450622"/>
                <a:gd name="connsiteX1" fmla="*/ 9341556 w 9341556"/>
                <a:gd name="connsiteY1" fmla="*/ 0 h 1450622"/>
                <a:gd name="connsiteX2" fmla="*/ 9341556 w 9341556"/>
                <a:gd name="connsiteY2" fmla="*/ 1450622 h 1450622"/>
                <a:gd name="connsiteX3" fmla="*/ 62089 w 9341556"/>
                <a:gd name="connsiteY3" fmla="*/ 1450622 h 1450622"/>
                <a:gd name="connsiteX4" fmla="*/ 0 w 9341556"/>
                <a:gd name="connsiteY4" fmla="*/ 936978 h 1450622"/>
                <a:gd name="connsiteX0" fmla="*/ 0 w 9330267"/>
                <a:gd name="connsiteY0" fmla="*/ 891823 h 1450622"/>
                <a:gd name="connsiteX1" fmla="*/ 9330267 w 9330267"/>
                <a:gd name="connsiteY1" fmla="*/ 0 h 1450622"/>
                <a:gd name="connsiteX2" fmla="*/ 9330267 w 9330267"/>
                <a:gd name="connsiteY2" fmla="*/ 1450622 h 1450622"/>
                <a:gd name="connsiteX3" fmla="*/ 50800 w 9330267"/>
                <a:gd name="connsiteY3" fmla="*/ 1450622 h 1450622"/>
                <a:gd name="connsiteX4" fmla="*/ 0 w 9330267"/>
                <a:gd name="connsiteY4" fmla="*/ 891823 h 145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0267" h="1450622">
                  <a:moveTo>
                    <a:pt x="0" y="891823"/>
                  </a:moveTo>
                  <a:lnTo>
                    <a:pt x="9330267" y="0"/>
                  </a:lnTo>
                  <a:lnTo>
                    <a:pt x="9330267" y="1450622"/>
                  </a:lnTo>
                  <a:lnTo>
                    <a:pt x="50800" y="1450622"/>
                  </a:lnTo>
                  <a:lnTo>
                    <a:pt x="0" y="8918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F7D9498-2506-664D-94BB-87D176DA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49250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59DA0FD-26E2-0040-A826-3306D5B2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74C980-FF21-485E-160F-2ED6BC783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871F8701-995B-5C4C-B9C7-6680BDDA9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61EBD4-5591-0E41-CD06-9B70C106A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90398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51927C0F-8112-6E42-83E1-1AA10789FB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55C849-4D42-A37F-117B-904C4F8DC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9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9915D1-3305-BE18-BA58-486AD8281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r="53489"/>
          <a:stretch/>
        </p:blipFill>
        <p:spPr>
          <a:xfrm>
            <a:off x="-1" y="0"/>
            <a:ext cx="3926541" cy="688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24866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18B26591-A549-2C45-9262-F15A8EA96D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09FBD-EFF4-5CFA-DADD-ED61A061C8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8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C7BDB2-220F-D046-D9FE-9A6C3B92C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24866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18B26591-A549-2C45-9262-F15A8EA96D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3C8D16-E8A4-745C-530A-CEA601171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676F60-4CDA-5C4F-6BAD-1894B78F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53489"/>
          <a:stretch/>
        </p:blipFill>
        <p:spPr>
          <a:xfrm>
            <a:off x="-1" y="0"/>
            <a:ext cx="4966447" cy="688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3311395" cy="1371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20997B1-5C5A-0449-99BA-A5C1308E36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9E468-313E-5CB8-5217-7AF1E57D0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82E03-AAA6-6208-C614-796D94484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" y="0"/>
            <a:ext cx="1219144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966DFD-622E-ABDC-8541-0238C98D35D1}"/>
              </a:ext>
            </a:extLst>
          </p:cNvPr>
          <p:cNvSpPr/>
          <p:nvPr userDrawn="1"/>
        </p:nvSpPr>
        <p:spPr>
          <a:xfrm>
            <a:off x="0" y="158045"/>
            <a:ext cx="12193323" cy="3059458"/>
          </a:xfrm>
          <a:custGeom>
            <a:avLst/>
            <a:gdLst>
              <a:gd name="connsiteX0" fmla="*/ 0 w 12192000"/>
              <a:gd name="connsiteY0" fmla="*/ 0 h 3217588"/>
              <a:gd name="connsiteX1" fmla="*/ 12192000 w 12192000"/>
              <a:gd name="connsiteY1" fmla="*/ 0 h 3217588"/>
              <a:gd name="connsiteX2" fmla="*/ 12192000 w 12192000"/>
              <a:gd name="connsiteY2" fmla="*/ 3217588 h 3217588"/>
              <a:gd name="connsiteX3" fmla="*/ 0 w 12192000"/>
              <a:gd name="connsiteY3" fmla="*/ 3217588 h 3217588"/>
              <a:gd name="connsiteX4" fmla="*/ 0 w 12192000"/>
              <a:gd name="connsiteY4" fmla="*/ 0 h 3217588"/>
              <a:gd name="connsiteX0" fmla="*/ 0 w 12192000"/>
              <a:gd name="connsiteY0" fmla="*/ 0 h 3217588"/>
              <a:gd name="connsiteX1" fmla="*/ 12192000 w 12192000"/>
              <a:gd name="connsiteY1" fmla="*/ 0 h 3217588"/>
              <a:gd name="connsiteX2" fmla="*/ 11806990 w 12192000"/>
              <a:gd name="connsiteY2" fmla="*/ 2282563 h 3217588"/>
              <a:gd name="connsiteX3" fmla="*/ 0 w 12192000"/>
              <a:gd name="connsiteY3" fmla="*/ 3217588 h 3217588"/>
              <a:gd name="connsiteX4" fmla="*/ 0 w 12192000"/>
              <a:gd name="connsiteY4" fmla="*/ 0 h 3217588"/>
              <a:gd name="connsiteX0" fmla="*/ 0 w 12205751"/>
              <a:gd name="connsiteY0" fmla="*/ 0 h 3217588"/>
              <a:gd name="connsiteX1" fmla="*/ 12192000 w 12205751"/>
              <a:gd name="connsiteY1" fmla="*/ 0 h 3217588"/>
              <a:gd name="connsiteX2" fmla="*/ 12205751 w 12205751"/>
              <a:gd name="connsiteY2" fmla="*/ 2179435 h 3217588"/>
              <a:gd name="connsiteX3" fmla="*/ 0 w 12205751"/>
              <a:gd name="connsiteY3" fmla="*/ 3217588 h 3217588"/>
              <a:gd name="connsiteX4" fmla="*/ 0 w 12205751"/>
              <a:gd name="connsiteY4" fmla="*/ 0 h 3217588"/>
              <a:gd name="connsiteX0" fmla="*/ 0 w 12192338"/>
              <a:gd name="connsiteY0" fmla="*/ 0 h 3217588"/>
              <a:gd name="connsiteX1" fmla="*/ 12192000 w 12192338"/>
              <a:gd name="connsiteY1" fmla="*/ 0 h 3217588"/>
              <a:gd name="connsiteX2" fmla="*/ 12157625 w 12192338"/>
              <a:gd name="connsiteY2" fmla="*/ 2213811 h 3217588"/>
              <a:gd name="connsiteX3" fmla="*/ 0 w 12192338"/>
              <a:gd name="connsiteY3" fmla="*/ 3217588 h 3217588"/>
              <a:gd name="connsiteX4" fmla="*/ 0 w 12192338"/>
              <a:gd name="connsiteY4" fmla="*/ 0 h 3217588"/>
              <a:gd name="connsiteX0" fmla="*/ 0 w 12193323"/>
              <a:gd name="connsiteY0" fmla="*/ 0 h 3217588"/>
              <a:gd name="connsiteX1" fmla="*/ 12192000 w 12193323"/>
              <a:gd name="connsiteY1" fmla="*/ 0 h 3217588"/>
              <a:gd name="connsiteX2" fmla="*/ 12192000 w 12193323"/>
              <a:gd name="connsiteY2" fmla="*/ 2165685 h 3217588"/>
              <a:gd name="connsiteX3" fmla="*/ 0 w 12193323"/>
              <a:gd name="connsiteY3" fmla="*/ 3217588 h 3217588"/>
              <a:gd name="connsiteX4" fmla="*/ 0 w 12193323"/>
              <a:gd name="connsiteY4" fmla="*/ 0 h 3217588"/>
              <a:gd name="connsiteX0" fmla="*/ 0 w 12193323"/>
              <a:gd name="connsiteY0" fmla="*/ 0 h 2935705"/>
              <a:gd name="connsiteX1" fmla="*/ 12192000 w 12193323"/>
              <a:gd name="connsiteY1" fmla="*/ 0 h 2935705"/>
              <a:gd name="connsiteX2" fmla="*/ 12192000 w 12193323"/>
              <a:gd name="connsiteY2" fmla="*/ 2165685 h 2935705"/>
              <a:gd name="connsiteX3" fmla="*/ 605016 w 12193323"/>
              <a:gd name="connsiteY3" fmla="*/ 2935705 h 2935705"/>
              <a:gd name="connsiteX4" fmla="*/ 0 w 12193323"/>
              <a:gd name="connsiteY4" fmla="*/ 0 h 2935705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875 w 12193323"/>
              <a:gd name="connsiteY3" fmla="*/ 3059458 h 3059458"/>
              <a:gd name="connsiteX4" fmla="*/ 0 w 12193323"/>
              <a:gd name="connsiteY4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854562 w 12193323"/>
              <a:gd name="connsiteY3" fmla="*/ 2564445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634556 w 12193323"/>
              <a:gd name="connsiteY3" fmla="*/ 1533166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5280144 w 12193323"/>
              <a:gd name="connsiteY3" fmla="*/ 1450663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5431398 w 12193323"/>
              <a:gd name="connsiteY3" fmla="*/ 1663794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323" h="3059458">
                <a:moveTo>
                  <a:pt x="0" y="0"/>
                </a:moveTo>
                <a:lnTo>
                  <a:pt x="12192000" y="0"/>
                </a:lnTo>
                <a:cubicBezTo>
                  <a:pt x="12196584" y="726478"/>
                  <a:pt x="12187416" y="1439207"/>
                  <a:pt x="12192000" y="2165685"/>
                </a:cubicBezTo>
                <a:lnTo>
                  <a:pt x="5431398" y="1663794"/>
                </a:lnTo>
                <a:lnTo>
                  <a:pt x="6875" y="3059458"/>
                </a:lnTo>
                <a:cubicBezTo>
                  <a:pt x="4583" y="2039639"/>
                  <a:pt x="2292" y="10198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3311395" cy="1371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20997B1-5C5A-0449-99BA-A5C1308E36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AD0D42-D469-5080-6B01-A9A7F35CF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D73128-5F9E-0B32-ED49-E26B6D65B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1DCB4C7-1650-994A-891A-A0670F161E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10957581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A6E7707F-3C10-F040-B2C5-2DF74AA1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0820400" cy="83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63" r:id="rId4"/>
    <p:sldLayoutId id="2147483666" r:id="rId5"/>
    <p:sldLayoutId id="2147483677" r:id="rId6"/>
    <p:sldLayoutId id="2147483667" r:id="rId7"/>
    <p:sldLayoutId id="2147483678" r:id="rId8"/>
    <p:sldLayoutId id="2147483664" r:id="rId9"/>
    <p:sldLayoutId id="2147483675" r:id="rId10"/>
    <p:sldLayoutId id="2147483665" r:id="rId11"/>
    <p:sldLayoutId id="2147483676" r:id="rId12"/>
    <p:sldLayoutId id="2147483668" r:id="rId13"/>
  </p:sldLayoutIdLst>
  <p:hf hdr="0" ftr="0" dt="0"/>
  <p:txStyles>
    <p:titleStyle>
      <a:lvl1pPr>
        <a:defRPr sz="3200" b="1" i="0" baseline="0">
          <a:latin typeface="Bebas Neue Bold" panose="020B0606020202050201" pitchFamily="34" charset="77"/>
          <a:ea typeface="Roboto" panose="02000000000000000000" pitchFamily="2" charset="0"/>
          <a:cs typeface="+mj-cs"/>
        </a:defRPr>
      </a:lvl1pPr>
    </p:titleStyle>
    <p:bodyStyle>
      <a:lvl1pPr marL="0">
        <a:defRPr sz="1300"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08742">
        <a:defRPr>
          <a:latin typeface="+mn-lt"/>
          <a:ea typeface="+mn-ea"/>
          <a:cs typeface="+mn-cs"/>
        </a:defRPr>
      </a:lvl2pPr>
      <a:lvl3pPr marL="1217483">
        <a:defRPr>
          <a:latin typeface="+mn-lt"/>
          <a:ea typeface="+mn-ea"/>
          <a:cs typeface="+mn-cs"/>
        </a:defRPr>
      </a:lvl3pPr>
      <a:lvl4pPr marL="1826225">
        <a:defRPr>
          <a:latin typeface="+mn-lt"/>
          <a:ea typeface="+mn-ea"/>
          <a:cs typeface="+mn-cs"/>
        </a:defRPr>
      </a:lvl4pPr>
      <a:lvl5pPr marL="2434965">
        <a:defRPr>
          <a:latin typeface="+mn-lt"/>
          <a:ea typeface="+mn-ea"/>
          <a:cs typeface="+mn-cs"/>
        </a:defRPr>
      </a:lvl5pPr>
      <a:lvl6pPr marL="3043707">
        <a:defRPr>
          <a:latin typeface="+mn-lt"/>
          <a:ea typeface="+mn-ea"/>
          <a:cs typeface="+mn-cs"/>
        </a:defRPr>
      </a:lvl6pPr>
      <a:lvl7pPr marL="3652448">
        <a:defRPr>
          <a:latin typeface="+mn-lt"/>
          <a:ea typeface="+mn-ea"/>
          <a:cs typeface="+mn-cs"/>
        </a:defRPr>
      </a:lvl7pPr>
      <a:lvl8pPr marL="4261190">
        <a:defRPr>
          <a:latin typeface="+mn-lt"/>
          <a:ea typeface="+mn-ea"/>
          <a:cs typeface="+mn-cs"/>
        </a:defRPr>
      </a:lvl8pPr>
      <a:lvl9pPr marL="48699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742">
        <a:defRPr>
          <a:latin typeface="+mn-lt"/>
          <a:ea typeface="+mn-ea"/>
          <a:cs typeface="+mn-cs"/>
        </a:defRPr>
      </a:lvl2pPr>
      <a:lvl3pPr marL="1217483">
        <a:defRPr>
          <a:latin typeface="+mn-lt"/>
          <a:ea typeface="+mn-ea"/>
          <a:cs typeface="+mn-cs"/>
        </a:defRPr>
      </a:lvl3pPr>
      <a:lvl4pPr marL="1826225">
        <a:defRPr>
          <a:latin typeface="+mn-lt"/>
          <a:ea typeface="+mn-ea"/>
          <a:cs typeface="+mn-cs"/>
        </a:defRPr>
      </a:lvl4pPr>
      <a:lvl5pPr marL="2434965">
        <a:defRPr>
          <a:latin typeface="+mn-lt"/>
          <a:ea typeface="+mn-ea"/>
          <a:cs typeface="+mn-cs"/>
        </a:defRPr>
      </a:lvl5pPr>
      <a:lvl6pPr marL="3043707">
        <a:defRPr>
          <a:latin typeface="+mn-lt"/>
          <a:ea typeface="+mn-ea"/>
          <a:cs typeface="+mn-cs"/>
        </a:defRPr>
      </a:lvl6pPr>
      <a:lvl7pPr marL="3652448">
        <a:defRPr>
          <a:latin typeface="+mn-lt"/>
          <a:ea typeface="+mn-ea"/>
          <a:cs typeface="+mn-cs"/>
        </a:defRPr>
      </a:lvl7pPr>
      <a:lvl8pPr marL="4261190">
        <a:defRPr>
          <a:latin typeface="+mn-lt"/>
          <a:ea typeface="+mn-ea"/>
          <a:cs typeface="+mn-cs"/>
        </a:defRPr>
      </a:lvl8pPr>
      <a:lvl9pPr marL="486993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1EC528-D2A0-4B78-A1C0-22BDD2E8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1" y="179557"/>
            <a:ext cx="9187468" cy="975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4029" y="-570070"/>
            <a:ext cx="184731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396" dirty="0">
              <a:latin typeface="Roboto" panose="02000000000000000000" pitchFamily="2" charset="0"/>
            </a:endParaRP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57289B1E-6502-7846-BDBE-B8F9D5F5584B}"/>
              </a:ext>
            </a:extLst>
          </p:cNvPr>
          <p:cNvSpPr txBox="1">
            <a:spLocks/>
          </p:cNvSpPr>
          <p:nvPr/>
        </p:nvSpPr>
        <p:spPr>
          <a:xfrm>
            <a:off x="350765" y="1155002"/>
            <a:ext cx="11319020" cy="407666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РЕАЛИЗАЦИЯ </a:t>
            </a:r>
          </a:p>
          <a:p>
            <a:pPr defTabSz="914400"/>
            <a: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НАЦИОНАЛЬНЫХ ПРОЕКТОВ </a:t>
            </a:r>
            <a:b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В АРАМИЛЬСКОМ ГОРОДСКОМ ОКРУГЕ</a:t>
            </a:r>
            <a:endParaRPr lang="ru-RU" sz="7200" b="1" kern="0" dirty="0">
              <a:solidFill>
                <a:srgbClr val="4D4D4D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CBA6BC51-6D9F-E2DE-C3AA-F10C4FA1A56E}"/>
              </a:ext>
            </a:extLst>
          </p:cNvPr>
          <p:cNvSpPr txBox="1"/>
          <p:nvPr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>
              <a:lnSpc>
                <a:spcPts val="1664"/>
              </a:lnSpc>
            </a:pP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D561DF-A031-4191-876D-A8B2C8D94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2" y="179557"/>
            <a:ext cx="615453" cy="847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43DB4417-7B20-4901-AB7D-60EB7AB7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7" y="284285"/>
            <a:ext cx="5877657" cy="39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7AF16-34B0-5CD2-2D7E-D52F275F5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5762" r="399"/>
          <a:stretch/>
        </p:blipFill>
        <p:spPr>
          <a:xfrm>
            <a:off x="2203965" y="-214313"/>
            <a:ext cx="10269555" cy="707231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06544" y="2456251"/>
            <a:ext cx="7085456" cy="2478432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16909" marR="299298" algn="ctr">
              <a:lnSpc>
                <a:spcPct val="1000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8000" dirty="0">
                <a:solidFill>
                  <a:srgbClr val="275F94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Молодежь и дети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082C62BF-F092-194D-852A-55C9A320CA4D}"/>
              </a:ext>
            </a:extLst>
          </p:cNvPr>
          <p:cNvSpPr txBox="1"/>
          <p:nvPr/>
        </p:nvSpPr>
        <p:spPr>
          <a:xfrm>
            <a:off x="9100913" y="6159827"/>
            <a:ext cx="2568872" cy="20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3" name="AutoShape 4" descr="Подведены главные итоги нацпроекта «Жилье и городская среда» за 2021 год |  Национальные проекты РФ">
            <a:extLst>
              <a:ext uri="{FF2B5EF4-FFF2-40B4-BE49-F238E27FC236}">
                <a16:creationId xmlns:a16="http://schemas.microsoft.com/office/drawing/2014/main" id="{2143C1BA-7A38-48B8-BEDE-D0BDC9746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6E4802-2A70-4441-8D87-ABECB1B3D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62" y="173161"/>
            <a:ext cx="1723364" cy="1570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E44602-7037-3B04-A1E8-AC218D4F2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53489"/>
          <a:stretch/>
        </p:blipFill>
        <p:spPr>
          <a:xfrm>
            <a:off x="0" y="-9367"/>
            <a:ext cx="5450283" cy="6886575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E6B8830D-9594-2940-814A-5E554A1D1F09}"/>
              </a:ext>
            </a:extLst>
          </p:cNvPr>
          <p:cNvSpPr txBox="1"/>
          <p:nvPr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>
              <a:lnSpc>
                <a:spcPts val="1664"/>
              </a:lnSpc>
            </a:pP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68174581-C2B5-4B4F-9391-F2F84B155542}"/>
              </a:ext>
            </a:extLst>
          </p:cNvPr>
          <p:cNvSpPr txBox="1">
            <a:spLocks/>
          </p:cNvSpPr>
          <p:nvPr/>
        </p:nvSpPr>
        <p:spPr>
          <a:xfrm>
            <a:off x="571549" y="1489430"/>
            <a:ext cx="3875364" cy="4441098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4000" b="1" kern="0" dirty="0">
                <a:solidFill>
                  <a:srgbClr val="275F94"/>
                </a:solidFill>
                <a:latin typeface="+mn-lt"/>
              </a:rPr>
              <a:t>Педагоги и наставники</a:t>
            </a:r>
            <a:endParaRPr lang="en-US" sz="1000" kern="0" dirty="0">
              <a:solidFill>
                <a:srgbClr val="275F94"/>
              </a:solidFill>
            </a:endParaRPr>
          </a:p>
        </p:txBody>
      </p:sp>
      <p:grpSp>
        <p:nvGrpSpPr>
          <p:cNvPr id="13" name="Группа 9">
            <a:extLst>
              <a:ext uri="{FF2B5EF4-FFF2-40B4-BE49-F238E27FC236}">
                <a16:creationId xmlns:a16="http://schemas.microsoft.com/office/drawing/2014/main" id="{820A5867-81E8-49BD-81D8-028BC10F5BD4}"/>
              </a:ext>
            </a:extLst>
          </p:cNvPr>
          <p:cNvGrpSpPr/>
          <p:nvPr/>
        </p:nvGrpSpPr>
        <p:grpSpPr>
          <a:xfrm>
            <a:off x="10184325" y="533400"/>
            <a:ext cx="1474275" cy="1014177"/>
            <a:chOff x="8438712" y="120167"/>
            <a:chExt cx="593090" cy="408940"/>
          </a:xfrm>
        </p:grpSpPr>
        <p:sp>
          <p:nvSpPr>
            <p:cNvPr id="14" name="bg object 18">
              <a:extLst>
                <a:ext uri="{FF2B5EF4-FFF2-40B4-BE49-F238E27FC236}">
                  <a16:creationId xmlns:a16="http://schemas.microsoft.com/office/drawing/2014/main" id="{FADC157D-2DA7-49C5-B6F9-E76D3A702B4B}"/>
                </a:ext>
              </a:extLst>
            </p:cNvPr>
            <p:cNvSpPr/>
            <p:nvPr/>
          </p:nvSpPr>
          <p:spPr>
            <a:xfrm>
              <a:off x="8438712" y="120167"/>
              <a:ext cx="593090" cy="408940"/>
            </a:xfrm>
            <a:custGeom>
              <a:avLst/>
              <a:gdLst/>
              <a:ahLst/>
              <a:cxnLst/>
              <a:rect l="l" t="t" r="r" b="b"/>
              <a:pathLst>
                <a:path w="593090" h="408940">
                  <a:moveTo>
                    <a:pt x="590524" y="0"/>
                  </a:moveTo>
                  <a:lnTo>
                    <a:pt x="189839" y="0"/>
                  </a:lnTo>
                  <a:lnTo>
                    <a:pt x="188010" y="1130"/>
                  </a:lnTo>
                  <a:lnTo>
                    <a:pt x="187198" y="2946"/>
                  </a:lnTo>
                  <a:lnTo>
                    <a:pt x="0" y="404355"/>
                  </a:lnTo>
                  <a:lnTo>
                    <a:pt x="4038" y="408762"/>
                  </a:lnTo>
                  <a:lnTo>
                    <a:pt x="591477" y="194957"/>
                  </a:lnTo>
                  <a:lnTo>
                    <a:pt x="592823" y="193014"/>
                  </a:lnTo>
                  <a:lnTo>
                    <a:pt x="592823" y="2286"/>
                  </a:lnTo>
                  <a:lnTo>
                    <a:pt x="590524" y="0"/>
                  </a:lnTo>
                  <a:close/>
                </a:path>
              </a:pathLst>
            </a:custGeom>
            <a:solidFill>
              <a:srgbClr val="FA3448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  <p:sp>
          <p:nvSpPr>
            <p:cNvPr id="15" name="bg object 19">
              <a:extLst>
                <a:ext uri="{FF2B5EF4-FFF2-40B4-BE49-F238E27FC236}">
                  <a16:creationId xmlns:a16="http://schemas.microsoft.com/office/drawing/2014/main" id="{CD63159A-50E9-45B8-B865-1A9479EB8613}"/>
                </a:ext>
              </a:extLst>
            </p:cNvPr>
            <p:cNvSpPr/>
            <p:nvPr/>
          </p:nvSpPr>
          <p:spPr>
            <a:xfrm>
              <a:off x="8635745" y="129810"/>
              <a:ext cx="384810" cy="175260"/>
            </a:xfrm>
            <a:custGeom>
              <a:avLst/>
              <a:gdLst/>
              <a:ahLst/>
              <a:cxnLst/>
              <a:rect l="l" t="t" r="r" b="b"/>
              <a:pathLst>
                <a:path w="384809" h="175260">
                  <a:moveTo>
                    <a:pt x="333578" y="123405"/>
                  </a:moveTo>
                  <a:lnTo>
                    <a:pt x="326402" y="123405"/>
                  </a:lnTo>
                  <a:lnTo>
                    <a:pt x="326402" y="174561"/>
                  </a:lnTo>
                  <a:lnTo>
                    <a:pt x="334683" y="174561"/>
                  </a:lnTo>
                  <a:lnTo>
                    <a:pt x="340052" y="155778"/>
                  </a:lnTo>
                  <a:lnTo>
                    <a:pt x="333578" y="155778"/>
                  </a:lnTo>
                  <a:lnTo>
                    <a:pt x="333578" y="123405"/>
                  </a:lnTo>
                  <a:close/>
                </a:path>
                <a:path w="384809" h="175260">
                  <a:moveTo>
                    <a:pt x="351929" y="138506"/>
                  </a:moveTo>
                  <a:lnTo>
                    <a:pt x="344703" y="138506"/>
                  </a:lnTo>
                  <a:lnTo>
                    <a:pt x="344703" y="174561"/>
                  </a:lnTo>
                  <a:lnTo>
                    <a:pt x="351929" y="174561"/>
                  </a:lnTo>
                  <a:lnTo>
                    <a:pt x="351929" y="138506"/>
                  </a:lnTo>
                  <a:close/>
                </a:path>
                <a:path w="384809" h="175260">
                  <a:moveTo>
                    <a:pt x="351929" y="123405"/>
                  </a:moveTo>
                  <a:lnTo>
                    <a:pt x="343077" y="123405"/>
                  </a:lnTo>
                  <a:lnTo>
                    <a:pt x="336524" y="144525"/>
                  </a:lnTo>
                  <a:lnTo>
                    <a:pt x="333578" y="155778"/>
                  </a:lnTo>
                  <a:lnTo>
                    <a:pt x="340052" y="155778"/>
                  </a:lnTo>
                  <a:lnTo>
                    <a:pt x="341388" y="151104"/>
                  </a:lnTo>
                  <a:lnTo>
                    <a:pt x="344703" y="138506"/>
                  </a:lnTo>
                  <a:lnTo>
                    <a:pt x="351929" y="138506"/>
                  </a:lnTo>
                  <a:lnTo>
                    <a:pt x="351929" y="123405"/>
                  </a:lnTo>
                  <a:close/>
                </a:path>
                <a:path w="384809" h="175260">
                  <a:moveTo>
                    <a:pt x="316598" y="122821"/>
                  </a:moveTo>
                  <a:lnTo>
                    <a:pt x="300786" y="122821"/>
                  </a:lnTo>
                  <a:lnTo>
                    <a:pt x="296710" y="127507"/>
                  </a:lnTo>
                  <a:lnTo>
                    <a:pt x="296710" y="170472"/>
                  </a:lnTo>
                  <a:lnTo>
                    <a:pt x="300786" y="175158"/>
                  </a:lnTo>
                  <a:lnTo>
                    <a:pt x="316598" y="175158"/>
                  </a:lnTo>
                  <a:lnTo>
                    <a:pt x="320687" y="170472"/>
                  </a:lnTo>
                  <a:lnTo>
                    <a:pt x="320687" y="167766"/>
                  </a:lnTo>
                  <a:lnTo>
                    <a:pt x="306362" y="167766"/>
                  </a:lnTo>
                  <a:lnTo>
                    <a:pt x="304723" y="166471"/>
                  </a:lnTo>
                  <a:lnTo>
                    <a:pt x="304723" y="131521"/>
                  </a:lnTo>
                  <a:lnTo>
                    <a:pt x="306362" y="130098"/>
                  </a:lnTo>
                  <a:lnTo>
                    <a:pt x="320687" y="130098"/>
                  </a:lnTo>
                  <a:lnTo>
                    <a:pt x="320687" y="127507"/>
                  </a:lnTo>
                  <a:lnTo>
                    <a:pt x="316598" y="122821"/>
                  </a:lnTo>
                  <a:close/>
                </a:path>
                <a:path w="384809" h="175260">
                  <a:moveTo>
                    <a:pt x="320687" y="155486"/>
                  </a:moveTo>
                  <a:lnTo>
                    <a:pt x="313067" y="155486"/>
                  </a:lnTo>
                  <a:lnTo>
                    <a:pt x="313067" y="166471"/>
                  </a:lnTo>
                  <a:lnTo>
                    <a:pt x="311467" y="167766"/>
                  </a:lnTo>
                  <a:lnTo>
                    <a:pt x="320687" y="167766"/>
                  </a:lnTo>
                  <a:lnTo>
                    <a:pt x="320687" y="155486"/>
                  </a:lnTo>
                  <a:close/>
                </a:path>
                <a:path w="384809" h="175260">
                  <a:moveTo>
                    <a:pt x="320687" y="130098"/>
                  </a:moveTo>
                  <a:lnTo>
                    <a:pt x="311467" y="130098"/>
                  </a:lnTo>
                  <a:lnTo>
                    <a:pt x="313067" y="131521"/>
                  </a:lnTo>
                  <a:lnTo>
                    <a:pt x="313067" y="140652"/>
                  </a:lnTo>
                  <a:lnTo>
                    <a:pt x="320687" y="140652"/>
                  </a:lnTo>
                  <a:lnTo>
                    <a:pt x="320687" y="130098"/>
                  </a:lnTo>
                  <a:close/>
                </a:path>
                <a:path w="384809" h="175260">
                  <a:moveTo>
                    <a:pt x="287172" y="122821"/>
                  </a:moveTo>
                  <a:lnTo>
                    <a:pt x="271373" y="122821"/>
                  </a:lnTo>
                  <a:lnTo>
                    <a:pt x="267284" y="127507"/>
                  </a:lnTo>
                  <a:lnTo>
                    <a:pt x="267284" y="170472"/>
                  </a:lnTo>
                  <a:lnTo>
                    <a:pt x="271373" y="175158"/>
                  </a:lnTo>
                  <a:lnTo>
                    <a:pt x="287172" y="175158"/>
                  </a:lnTo>
                  <a:lnTo>
                    <a:pt x="291274" y="170472"/>
                  </a:lnTo>
                  <a:lnTo>
                    <a:pt x="291274" y="167766"/>
                  </a:lnTo>
                  <a:lnTo>
                    <a:pt x="276961" y="167766"/>
                  </a:lnTo>
                  <a:lnTo>
                    <a:pt x="275348" y="166471"/>
                  </a:lnTo>
                  <a:lnTo>
                    <a:pt x="275348" y="131521"/>
                  </a:lnTo>
                  <a:lnTo>
                    <a:pt x="276961" y="130098"/>
                  </a:lnTo>
                  <a:lnTo>
                    <a:pt x="291274" y="130098"/>
                  </a:lnTo>
                  <a:lnTo>
                    <a:pt x="291274" y="127507"/>
                  </a:lnTo>
                  <a:lnTo>
                    <a:pt x="287172" y="122821"/>
                  </a:lnTo>
                  <a:close/>
                </a:path>
                <a:path w="384809" h="175260">
                  <a:moveTo>
                    <a:pt x="291274" y="155486"/>
                  </a:moveTo>
                  <a:lnTo>
                    <a:pt x="283654" y="155486"/>
                  </a:lnTo>
                  <a:lnTo>
                    <a:pt x="283654" y="166471"/>
                  </a:lnTo>
                  <a:lnTo>
                    <a:pt x="282041" y="167766"/>
                  </a:lnTo>
                  <a:lnTo>
                    <a:pt x="291274" y="167766"/>
                  </a:lnTo>
                  <a:lnTo>
                    <a:pt x="291274" y="155486"/>
                  </a:lnTo>
                  <a:close/>
                </a:path>
                <a:path w="384809" h="175260">
                  <a:moveTo>
                    <a:pt x="291274" y="130098"/>
                  </a:moveTo>
                  <a:lnTo>
                    <a:pt x="282041" y="130098"/>
                  </a:lnTo>
                  <a:lnTo>
                    <a:pt x="283654" y="131521"/>
                  </a:lnTo>
                  <a:lnTo>
                    <a:pt x="283654" y="140652"/>
                  </a:lnTo>
                  <a:lnTo>
                    <a:pt x="291274" y="140652"/>
                  </a:lnTo>
                  <a:lnTo>
                    <a:pt x="291274" y="130098"/>
                  </a:lnTo>
                  <a:close/>
                </a:path>
                <a:path w="384809" h="175260">
                  <a:moveTo>
                    <a:pt x="228460" y="123405"/>
                  </a:moveTo>
                  <a:lnTo>
                    <a:pt x="208559" y="123405"/>
                  </a:lnTo>
                  <a:lnTo>
                    <a:pt x="208559" y="174561"/>
                  </a:lnTo>
                  <a:lnTo>
                    <a:pt x="216598" y="174561"/>
                  </a:lnTo>
                  <a:lnTo>
                    <a:pt x="216598" y="155346"/>
                  </a:lnTo>
                  <a:lnTo>
                    <a:pt x="228460" y="155346"/>
                  </a:lnTo>
                  <a:lnTo>
                    <a:pt x="232384" y="150914"/>
                  </a:lnTo>
                  <a:lnTo>
                    <a:pt x="232384" y="148031"/>
                  </a:lnTo>
                  <a:lnTo>
                    <a:pt x="216598" y="148031"/>
                  </a:lnTo>
                  <a:lnTo>
                    <a:pt x="216598" y="130708"/>
                  </a:lnTo>
                  <a:lnTo>
                    <a:pt x="232384" y="130708"/>
                  </a:lnTo>
                  <a:lnTo>
                    <a:pt x="232384" y="127850"/>
                  </a:lnTo>
                  <a:lnTo>
                    <a:pt x="228460" y="123405"/>
                  </a:lnTo>
                  <a:close/>
                </a:path>
                <a:path w="384809" h="175260">
                  <a:moveTo>
                    <a:pt x="232384" y="130708"/>
                  </a:moveTo>
                  <a:lnTo>
                    <a:pt x="222961" y="130708"/>
                  </a:lnTo>
                  <a:lnTo>
                    <a:pt x="224370" y="131876"/>
                  </a:lnTo>
                  <a:lnTo>
                    <a:pt x="224370" y="146862"/>
                  </a:lnTo>
                  <a:lnTo>
                    <a:pt x="222961" y="148031"/>
                  </a:lnTo>
                  <a:lnTo>
                    <a:pt x="232384" y="148031"/>
                  </a:lnTo>
                  <a:lnTo>
                    <a:pt x="232384" y="130708"/>
                  </a:lnTo>
                  <a:close/>
                </a:path>
                <a:path w="384809" h="175260">
                  <a:moveTo>
                    <a:pt x="257416" y="122821"/>
                  </a:moveTo>
                  <a:lnTo>
                    <a:pt x="241604" y="122821"/>
                  </a:lnTo>
                  <a:lnTo>
                    <a:pt x="237324" y="127507"/>
                  </a:lnTo>
                  <a:lnTo>
                    <a:pt x="237324" y="170472"/>
                  </a:lnTo>
                  <a:lnTo>
                    <a:pt x="241604" y="175158"/>
                  </a:lnTo>
                  <a:lnTo>
                    <a:pt x="257416" y="175158"/>
                  </a:lnTo>
                  <a:lnTo>
                    <a:pt x="261721" y="170472"/>
                  </a:lnTo>
                  <a:lnTo>
                    <a:pt x="261721" y="167843"/>
                  </a:lnTo>
                  <a:lnTo>
                    <a:pt x="246964" y="167843"/>
                  </a:lnTo>
                  <a:lnTo>
                    <a:pt x="245338" y="166471"/>
                  </a:lnTo>
                  <a:lnTo>
                    <a:pt x="245338" y="131521"/>
                  </a:lnTo>
                  <a:lnTo>
                    <a:pt x="246964" y="130098"/>
                  </a:lnTo>
                  <a:lnTo>
                    <a:pt x="261721" y="130098"/>
                  </a:lnTo>
                  <a:lnTo>
                    <a:pt x="261721" y="127507"/>
                  </a:lnTo>
                  <a:lnTo>
                    <a:pt x="257416" y="122821"/>
                  </a:lnTo>
                  <a:close/>
                </a:path>
                <a:path w="384809" h="175260">
                  <a:moveTo>
                    <a:pt x="261721" y="130098"/>
                  </a:moveTo>
                  <a:lnTo>
                    <a:pt x="252095" y="130098"/>
                  </a:lnTo>
                  <a:lnTo>
                    <a:pt x="253695" y="131521"/>
                  </a:lnTo>
                  <a:lnTo>
                    <a:pt x="253695" y="166471"/>
                  </a:lnTo>
                  <a:lnTo>
                    <a:pt x="252095" y="167843"/>
                  </a:lnTo>
                  <a:lnTo>
                    <a:pt x="261721" y="167843"/>
                  </a:lnTo>
                  <a:lnTo>
                    <a:pt x="261721" y="130098"/>
                  </a:lnTo>
                  <a:close/>
                </a:path>
                <a:path w="384809" h="175260">
                  <a:moveTo>
                    <a:pt x="365442" y="123405"/>
                  </a:moveTo>
                  <a:lnTo>
                    <a:pt x="358267" y="123405"/>
                  </a:lnTo>
                  <a:lnTo>
                    <a:pt x="358267" y="174561"/>
                  </a:lnTo>
                  <a:lnTo>
                    <a:pt x="366509" y="174561"/>
                  </a:lnTo>
                  <a:lnTo>
                    <a:pt x="371929" y="155778"/>
                  </a:lnTo>
                  <a:lnTo>
                    <a:pt x="365442" y="155778"/>
                  </a:lnTo>
                  <a:lnTo>
                    <a:pt x="365442" y="123405"/>
                  </a:lnTo>
                  <a:close/>
                </a:path>
                <a:path w="384809" h="175260">
                  <a:moveTo>
                    <a:pt x="383819" y="138506"/>
                  </a:moveTo>
                  <a:lnTo>
                    <a:pt x="376542" y="138506"/>
                  </a:lnTo>
                  <a:lnTo>
                    <a:pt x="376542" y="174561"/>
                  </a:lnTo>
                  <a:lnTo>
                    <a:pt x="383819" y="174561"/>
                  </a:lnTo>
                  <a:lnTo>
                    <a:pt x="383819" y="138506"/>
                  </a:lnTo>
                  <a:close/>
                </a:path>
                <a:path w="384809" h="175260">
                  <a:moveTo>
                    <a:pt x="383819" y="123405"/>
                  </a:moveTo>
                  <a:lnTo>
                    <a:pt x="374942" y="123405"/>
                  </a:lnTo>
                  <a:lnTo>
                    <a:pt x="368363" y="144525"/>
                  </a:lnTo>
                  <a:lnTo>
                    <a:pt x="365442" y="155778"/>
                  </a:lnTo>
                  <a:lnTo>
                    <a:pt x="371929" y="155778"/>
                  </a:lnTo>
                  <a:lnTo>
                    <a:pt x="373278" y="151104"/>
                  </a:lnTo>
                  <a:lnTo>
                    <a:pt x="376542" y="138506"/>
                  </a:lnTo>
                  <a:lnTo>
                    <a:pt x="383819" y="138506"/>
                  </a:lnTo>
                  <a:lnTo>
                    <a:pt x="383819" y="123405"/>
                  </a:lnTo>
                  <a:close/>
                </a:path>
                <a:path w="384809" h="175260">
                  <a:moveTo>
                    <a:pt x="248577" y="61429"/>
                  </a:moveTo>
                  <a:lnTo>
                    <a:pt x="232778" y="61429"/>
                  </a:lnTo>
                  <a:lnTo>
                    <a:pt x="228460" y="66078"/>
                  </a:lnTo>
                  <a:lnTo>
                    <a:pt x="228460" y="109067"/>
                  </a:lnTo>
                  <a:lnTo>
                    <a:pt x="232778" y="113741"/>
                  </a:lnTo>
                  <a:lnTo>
                    <a:pt x="248577" y="113741"/>
                  </a:lnTo>
                  <a:lnTo>
                    <a:pt x="252895" y="109067"/>
                  </a:lnTo>
                  <a:lnTo>
                    <a:pt x="252895" y="106451"/>
                  </a:lnTo>
                  <a:lnTo>
                    <a:pt x="238112" y="106451"/>
                  </a:lnTo>
                  <a:lnTo>
                    <a:pt x="236524" y="105054"/>
                  </a:lnTo>
                  <a:lnTo>
                    <a:pt x="236524" y="70091"/>
                  </a:lnTo>
                  <a:lnTo>
                    <a:pt x="238112" y="68706"/>
                  </a:lnTo>
                  <a:lnTo>
                    <a:pt x="252895" y="68706"/>
                  </a:lnTo>
                  <a:lnTo>
                    <a:pt x="252895" y="66078"/>
                  </a:lnTo>
                  <a:lnTo>
                    <a:pt x="248577" y="61429"/>
                  </a:lnTo>
                  <a:close/>
                </a:path>
                <a:path w="384809" h="175260">
                  <a:moveTo>
                    <a:pt x="252895" y="68706"/>
                  </a:moveTo>
                  <a:lnTo>
                    <a:pt x="243243" y="68706"/>
                  </a:lnTo>
                  <a:lnTo>
                    <a:pt x="244868" y="70091"/>
                  </a:lnTo>
                  <a:lnTo>
                    <a:pt x="244868" y="105054"/>
                  </a:lnTo>
                  <a:lnTo>
                    <a:pt x="243243" y="106451"/>
                  </a:lnTo>
                  <a:lnTo>
                    <a:pt x="252895" y="106451"/>
                  </a:lnTo>
                  <a:lnTo>
                    <a:pt x="252895" y="68706"/>
                  </a:lnTo>
                  <a:close/>
                </a:path>
                <a:path w="384809" h="175260">
                  <a:moveTo>
                    <a:pt x="383819" y="62001"/>
                  </a:moveTo>
                  <a:lnTo>
                    <a:pt x="375754" y="62001"/>
                  </a:lnTo>
                  <a:lnTo>
                    <a:pt x="375754" y="113169"/>
                  </a:lnTo>
                  <a:lnTo>
                    <a:pt x="383819" y="113169"/>
                  </a:lnTo>
                  <a:lnTo>
                    <a:pt x="383819" y="62001"/>
                  </a:lnTo>
                  <a:close/>
                </a:path>
                <a:path w="384809" h="175260">
                  <a:moveTo>
                    <a:pt x="193344" y="62001"/>
                  </a:moveTo>
                  <a:lnTo>
                    <a:pt x="167957" y="62001"/>
                  </a:lnTo>
                  <a:lnTo>
                    <a:pt x="167957" y="113169"/>
                  </a:lnTo>
                  <a:lnTo>
                    <a:pt x="175983" y="113169"/>
                  </a:lnTo>
                  <a:lnTo>
                    <a:pt x="175983" y="69316"/>
                  </a:lnTo>
                  <a:lnTo>
                    <a:pt x="193344" y="69316"/>
                  </a:lnTo>
                  <a:lnTo>
                    <a:pt x="193344" y="62001"/>
                  </a:lnTo>
                  <a:close/>
                </a:path>
                <a:path w="384809" h="175260">
                  <a:moveTo>
                    <a:pt x="193344" y="69316"/>
                  </a:moveTo>
                  <a:lnTo>
                    <a:pt x="185140" y="69316"/>
                  </a:lnTo>
                  <a:lnTo>
                    <a:pt x="185140" y="113169"/>
                  </a:lnTo>
                  <a:lnTo>
                    <a:pt x="193344" y="113169"/>
                  </a:lnTo>
                  <a:lnTo>
                    <a:pt x="193344" y="69316"/>
                  </a:lnTo>
                  <a:close/>
                </a:path>
                <a:path w="384809" h="175260">
                  <a:moveTo>
                    <a:pt x="219633" y="62001"/>
                  </a:moveTo>
                  <a:lnTo>
                    <a:pt x="199745" y="62001"/>
                  </a:lnTo>
                  <a:lnTo>
                    <a:pt x="199745" y="113169"/>
                  </a:lnTo>
                  <a:lnTo>
                    <a:pt x="207784" y="113169"/>
                  </a:lnTo>
                  <a:lnTo>
                    <a:pt x="207784" y="93954"/>
                  </a:lnTo>
                  <a:lnTo>
                    <a:pt x="219633" y="93954"/>
                  </a:lnTo>
                  <a:lnTo>
                    <a:pt x="223558" y="89484"/>
                  </a:lnTo>
                  <a:lnTo>
                    <a:pt x="223558" y="86626"/>
                  </a:lnTo>
                  <a:lnTo>
                    <a:pt x="207784" y="86626"/>
                  </a:lnTo>
                  <a:lnTo>
                    <a:pt x="207784" y="69316"/>
                  </a:lnTo>
                  <a:lnTo>
                    <a:pt x="223558" y="69316"/>
                  </a:lnTo>
                  <a:lnTo>
                    <a:pt x="223558" y="66459"/>
                  </a:lnTo>
                  <a:lnTo>
                    <a:pt x="219633" y="62001"/>
                  </a:lnTo>
                  <a:close/>
                </a:path>
                <a:path w="384809" h="175260">
                  <a:moveTo>
                    <a:pt x="223558" y="69316"/>
                  </a:moveTo>
                  <a:lnTo>
                    <a:pt x="214147" y="69316"/>
                  </a:lnTo>
                  <a:lnTo>
                    <a:pt x="215544" y="70484"/>
                  </a:lnTo>
                  <a:lnTo>
                    <a:pt x="215544" y="85470"/>
                  </a:lnTo>
                  <a:lnTo>
                    <a:pt x="214147" y="86626"/>
                  </a:lnTo>
                  <a:lnTo>
                    <a:pt x="223558" y="86626"/>
                  </a:lnTo>
                  <a:lnTo>
                    <a:pt x="223558" y="69316"/>
                  </a:lnTo>
                  <a:close/>
                </a:path>
                <a:path w="384809" h="175260">
                  <a:moveTo>
                    <a:pt x="355358" y="62001"/>
                  </a:moveTo>
                  <a:lnTo>
                    <a:pt x="347306" y="62001"/>
                  </a:lnTo>
                  <a:lnTo>
                    <a:pt x="347306" y="113169"/>
                  </a:lnTo>
                  <a:lnTo>
                    <a:pt x="367195" y="113169"/>
                  </a:lnTo>
                  <a:lnTo>
                    <a:pt x="371157" y="108699"/>
                  </a:lnTo>
                  <a:lnTo>
                    <a:pt x="371157" y="105854"/>
                  </a:lnTo>
                  <a:lnTo>
                    <a:pt x="355358" y="105854"/>
                  </a:lnTo>
                  <a:lnTo>
                    <a:pt x="355358" y="88531"/>
                  </a:lnTo>
                  <a:lnTo>
                    <a:pt x="371157" y="88531"/>
                  </a:lnTo>
                  <a:lnTo>
                    <a:pt x="371157" y="85674"/>
                  </a:lnTo>
                  <a:lnTo>
                    <a:pt x="367195" y="81216"/>
                  </a:lnTo>
                  <a:lnTo>
                    <a:pt x="355358" y="81216"/>
                  </a:lnTo>
                  <a:lnTo>
                    <a:pt x="355358" y="62001"/>
                  </a:lnTo>
                  <a:close/>
                </a:path>
                <a:path w="384809" h="175260">
                  <a:moveTo>
                    <a:pt x="371157" y="88531"/>
                  </a:moveTo>
                  <a:lnTo>
                    <a:pt x="361721" y="88531"/>
                  </a:lnTo>
                  <a:lnTo>
                    <a:pt x="363105" y="89712"/>
                  </a:lnTo>
                  <a:lnTo>
                    <a:pt x="363105" y="104686"/>
                  </a:lnTo>
                  <a:lnTo>
                    <a:pt x="361721" y="105854"/>
                  </a:lnTo>
                  <a:lnTo>
                    <a:pt x="371157" y="105854"/>
                  </a:lnTo>
                  <a:lnTo>
                    <a:pt x="371157" y="88531"/>
                  </a:lnTo>
                  <a:close/>
                </a:path>
                <a:path w="384809" h="175260">
                  <a:moveTo>
                    <a:pt x="333794" y="69316"/>
                  </a:moveTo>
                  <a:lnTo>
                    <a:pt x="325716" y="69316"/>
                  </a:lnTo>
                  <a:lnTo>
                    <a:pt x="325716" y="113169"/>
                  </a:lnTo>
                  <a:lnTo>
                    <a:pt x="333794" y="113169"/>
                  </a:lnTo>
                  <a:lnTo>
                    <a:pt x="333794" y="69316"/>
                  </a:lnTo>
                  <a:close/>
                </a:path>
                <a:path w="384809" h="175260">
                  <a:moveTo>
                    <a:pt x="342214" y="62001"/>
                  </a:moveTo>
                  <a:lnTo>
                    <a:pt x="317360" y="62001"/>
                  </a:lnTo>
                  <a:lnTo>
                    <a:pt x="317360" y="69316"/>
                  </a:lnTo>
                  <a:lnTo>
                    <a:pt x="342214" y="69316"/>
                  </a:lnTo>
                  <a:lnTo>
                    <a:pt x="342214" y="62001"/>
                  </a:lnTo>
                  <a:close/>
                </a:path>
                <a:path w="384809" h="175260">
                  <a:moveTo>
                    <a:pt x="294665" y="62001"/>
                  </a:moveTo>
                  <a:lnTo>
                    <a:pt x="286626" y="62001"/>
                  </a:lnTo>
                  <a:lnTo>
                    <a:pt x="286626" y="113169"/>
                  </a:lnTo>
                  <a:lnTo>
                    <a:pt x="294665" y="113169"/>
                  </a:lnTo>
                  <a:lnTo>
                    <a:pt x="294665" y="97459"/>
                  </a:lnTo>
                  <a:lnTo>
                    <a:pt x="297154" y="92760"/>
                  </a:lnTo>
                  <a:lnTo>
                    <a:pt x="305177" y="92760"/>
                  </a:lnTo>
                  <a:lnTo>
                    <a:pt x="302044" y="84823"/>
                  </a:lnTo>
                  <a:lnTo>
                    <a:pt x="302311" y="84277"/>
                  </a:lnTo>
                  <a:lnTo>
                    <a:pt x="294665" y="84277"/>
                  </a:lnTo>
                  <a:lnTo>
                    <a:pt x="294665" y="62001"/>
                  </a:lnTo>
                  <a:close/>
                </a:path>
                <a:path w="384809" h="175260">
                  <a:moveTo>
                    <a:pt x="305177" y="92760"/>
                  </a:moveTo>
                  <a:lnTo>
                    <a:pt x="297154" y="92760"/>
                  </a:lnTo>
                  <a:lnTo>
                    <a:pt x="304990" y="113169"/>
                  </a:lnTo>
                  <a:lnTo>
                    <a:pt x="313232" y="113169"/>
                  </a:lnTo>
                  <a:lnTo>
                    <a:pt x="305177" y="92760"/>
                  </a:lnTo>
                  <a:close/>
                </a:path>
                <a:path w="384809" h="175260">
                  <a:moveTo>
                    <a:pt x="313232" y="62001"/>
                  </a:moveTo>
                  <a:lnTo>
                    <a:pt x="305181" y="62001"/>
                  </a:lnTo>
                  <a:lnTo>
                    <a:pt x="294665" y="84277"/>
                  </a:lnTo>
                  <a:lnTo>
                    <a:pt x="302311" y="84277"/>
                  </a:lnTo>
                  <a:lnTo>
                    <a:pt x="313232" y="62001"/>
                  </a:lnTo>
                  <a:close/>
                </a:path>
                <a:path w="384809" h="175260">
                  <a:moveTo>
                    <a:pt x="280860" y="62001"/>
                  </a:moveTo>
                  <a:lnTo>
                    <a:pt x="258914" y="62001"/>
                  </a:lnTo>
                  <a:lnTo>
                    <a:pt x="258914" y="113169"/>
                  </a:lnTo>
                  <a:lnTo>
                    <a:pt x="280860" y="113169"/>
                  </a:lnTo>
                  <a:lnTo>
                    <a:pt x="280860" y="105854"/>
                  </a:lnTo>
                  <a:lnTo>
                    <a:pt x="266941" y="105854"/>
                  </a:lnTo>
                  <a:lnTo>
                    <a:pt x="266941" y="90868"/>
                  </a:lnTo>
                  <a:lnTo>
                    <a:pt x="277990" y="90868"/>
                  </a:lnTo>
                  <a:lnTo>
                    <a:pt x="277990" y="83565"/>
                  </a:lnTo>
                  <a:lnTo>
                    <a:pt x="266941" y="83565"/>
                  </a:lnTo>
                  <a:lnTo>
                    <a:pt x="266941" y="69316"/>
                  </a:lnTo>
                  <a:lnTo>
                    <a:pt x="280860" y="69316"/>
                  </a:lnTo>
                  <a:lnTo>
                    <a:pt x="280860" y="62001"/>
                  </a:lnTo>
                  <a:close/>
                </a:path>
                <a:path w="384809" h="175260">
                  <a:moveTo>
                    <a:pt x="168046" y="609"/>
                  </a:moveTo>
                  <a:lnTo>
                    <a:pt x="160032" y="609"/>
                  </a:lnTo>
                  <a:lnTo>
                    <a:pt x="160032" y="51739"/>
                  </a:lnTo>
                  <a:lnTo>
                    <a:pt x="168046" y="51739"/>
                  </a:lnTo>
                  <a:lnTo>
                    <a:pt x="168046" y="29819"/>
                  </a:lnTo>
                  <a:lnTo>
                    <a:pt x="185369" y="29819"/>
                  </a:lnTo>
                  <a:lnTo>
                    <a:pt x="185369" y="22504"/>
                  </a:lnTo>
                  <a:lnTo>
                    <a:pt x="168046" y="22504"/>
                  </a:lnTo>
                  <a:lnTo>
                    <a:pt x="168046" y="609"/>
                  </a:lnTo>
                  <a:close/>
                </a:path>
                <a:path w="384809" h="175260">
                  <a:moveTo>
                    <a:pt x="185369" y="29819"/>
                  </a:moveTo>
                  <a:lnTo>
                    <a:pt x="177190" y="29819"/>
                  </a:lnTo>
                  <a:lnTo>
                    <a:pt x="177190" y="51739"/>
                  </a:lnTo>
                  <a:lnTo>
                    <a:pt x="185369" y="51739"/>
                  </a:lnTo>
                  <a:lnTo>
                    <a:pt x="185369" y="29819"/>
                  </a:lnTo>
                  <a:close/>
                </a:path>
                <a:path w="384809" h="175260">
                  <a:moveTo>
                    <a:pt x="185369" y="609"/>
                  </a:moveTo>
                  <a:lnTo>
                    <a:pt x="177190" y="609"/>
                  </a:lnTo>
                  <a:lnTo>
                    <a:pt x="177190" y="22504"/>
                  </a:lnTo>
                  <a:lnTo>
                    <a:pt x="185369" y="22504"/>
                  </a:lnTo>
                  <a:lnTo>
                    <a:pt x="185369" y="609"/>
                  </a:lnTo>
                  <a:close/>
                </a:path>
                <a:path w="384809" h="175260">
                  <a:moveTo>
                    <a:pt x="149682" y="0"/>
                  </a:moveTo>
                  <a:lnTo>
                    <a:pt x="133908" y="0"/>
                  </a:lnTo>
                  <a:lnTo>
                    <a:pt x="129565" y="4686"/>
                  </a:lnTo>
                  <a:lnTo>
                    <a:pt x="129565" y="47650"/>
                  </a:lnTo>
                  <a:lnTo>
                    <a:pt x="133908" y="52349"/>
                  </a:lnTo>
                  <a:lnTo>
                    <a:pt x="149682" y="52349"/>
                  </a:lnTo>
                  <a:lnTo>
                    <a:pt x="154000" y="47650"/>
                  </a:lnTo>
                  <a:lnTo>
                    <a:pt x="154000" y="45021"/>
                  </a:lnTo>
                  <a:lnTo>
                    <a:pt x="139242" y="45021"/>
                  </a:lnTo>
                  <a:lnTo>
                    <a:pt x="137629" y="43649"/>
                  </a:lnTo>
                  <a:lnTo>
                    <a:pt x="137629" y="8699"/>
                  </a:lnTo>
                  <a:lnTo>
                    <a:pt x="139242" y="7315"/>
                  </a:lnTo>
                  <a:lnTo>
                    <a:pt x="154000" y="7315"/>
                  </a:lnTo>
                  <a:lnTo>
                    <a:pt x="154000" y="4686"/>
                  </a:lnTo>
                  <a:lnTo>
                    <a:pt x="149682" y="0"/>
                  </a:lnTo>
                  <a:close/>
                </a:path>
                <a:path w="384809" h="175260">
                  <a:moveTo>
                    <a:pt x="154000" y="7315"/>
                  </a:moveTo>
                  <a:lnTo>
                    <a:pt x="144348" y="7315"/>
                  </a:lnTo>
                  <a:lnTo>
                    <a:pt x="145923" y="8699"/>
                  </a:lnTo>
                  <a:lnTo>
                    <a:pt x="145923" y="43649"/>
                  </a:lnTo>
                  <a:lnTo>
                    <a:pt x="144348" y="45021"/>
                  </a:lnTo>
                  <a:lnTo>
                    <a:pt x="154000" y="45021"/>
                  </a:lnTo>
                  <a:lnTo>
                    <a:pt x="154000" y="7315"/>
                  </a:lnTo>
                  <a:close/>
                </a:path>
                <a:path w="384809" h="175260">
                  <a:moveTo>
                    <a:pt x="384670" y="609"/>
                  </a:moveTo>
                  <a:lnTo>
                    <a:pt x="362737" y="609"/>
                  </a:lnTo>
                  <a:lnTo>
                    <a:pt x="362737" y="51739"/>
                  </a:lnTo>
                  <a:lnTo>
                    <a:pt x="384670" y="51739"/>
                  </a:lnTo>
                  <a:lnTo>
                    <a:pt x="384670" y="44449"/>
                  </a:lnTo>
                  <a:lnTo>
                    <a:pt x="370751" y="44449"/>
                  </a:lnTo>
                  <a:lnTo>
                    <a:pt x="370751" y="29451"/>
                  </a:lnTo>
                  <a:lnTo>
                    <a:pt x="381838" y="29451"/>
                  </a:lnTo>
                  <a:lnTo>
                    <a:pt x="381838" y="22148"/>
                  </a:lnTo>
                  <a:lnTo>
                    <a:pt x="370751" y="22148"/>
                  </a:lnTo>
                  <a:lnTo>
                    <a:pt x="370751" y="7899"/>
                  </a:lnTo>
                  <a:lnTo>
                    <a:pt x="384670" y="7899"/>
                  </a:lnTo>
                  <a:lnTo>
                    <a:pt x="384670" y="609"/>
                  </a:lnTo>
                  <a:close/>
                </a:path>
                <a:path w="384809" h="175260">
                  <a:moveTo>
                    <a:pt x="210527" y="609"/>
                  </a:moveTo>
                  <a:lnTo>
                    <a:pt x="198767" y="609"/>
                  </a:lnTo>
                  <a:lnTo>
                    <a:pt x="190563" y="51739"/>
                  </a:lnTo>
                  <a:lnTo>
                    <a:pt x="197942" y="51739"/>
                  </a:lnTo>
                  <a:lnTo>
                    <a:pt x="199364" y="42481"/>
                  </a:lnTo>
                  <a:lnTo>
                    <a:pt x="217256" y="42481"/>
                  </a:lnTo>
                  <a:lnTo>
                    <a:pt x="216140" y="35534"/>
                  </a:lnTo>
                  <a:lnTo>
                    <a:pt x="200380" y="35534"/>
                  </a:lnTo>
                  <a:lnTo>
                    <a:pt x="204254" y="9664"/>
                  </a:lnTo>
                  <a:lnTo>
                    <a:pt x="211983" y="9664"/>
                  </a:lnTo>
                  <a:lnTo>
                    <a:pt x="210527" y="609"/>
                  </a:lnTo>
                  <a:close/>
                </a:path>
                <a:path w="384809" h="175260">
                  <a:moveTo>
                    <a:pt x="217256" y="42481"/>
                  </a:moveTo>
                  <a:lnTo>
                    <a:pt x="209219" y="42481"/>
                  </a:lnTo>
                  <a:lnTo>
                    <a:pt x="210629" y="51739"/>
                  </a:lnTo>
                  <a:lnTo>
                    <a:pt x="218744" y="51739"/>
                  </a:lnTo>
                  <a:lnTo>
                    <a:pt x="217256" y="42481"/>
                  </a:lnTo>
                  <a:close/>
                </a:path>
                <a:path w="384809" h="175260">
                  <a:moveTo>
                    <a:pt x="211983" y="9664"/>
                  </a:moveTo>
                  <a:lnTo>
                    <a:pt x="204254" y="9664"/>
                  </a:lnTo>
                  <a:lnTo>
                    <a:pt x="208127" y="35534"/>
                  </a:lnTo>
                  <a:lnTo>
                    <a:pt x="216140" y="35534"/>
                  </a:lnTo>
                  <a:lnTo>
                    <a:pt x="211983" y="9664"/>
                  </a:lnTo>
                  <a:close/>
                </a:path>
                <a:path w="384809" h="175260">
                  <a:moveTo>
                    <a:pt x="71742" y="609"/>
                  </a:moveTo>
                  <a:lnTo>
                    <a:pt x="63690" y="609"/>
                  </a:lnTo>
                  <a:lnTo>
                    <a:pt x="63690" y="51739"/>
                  </a:lnTo>
                  <a:lnTo>
                    <a:pt x="84747" y="51739"/>
                  </a:lnTo>
                  <a:lnTo>
                    <a:pt x="84747" y="58623"/>
                  </a:lnTo>
                  <a:lnTo>
                    <a:pt x="92570" y="58623"/>
                  </a:lnTo>
                  <a:lnTo>
                    <a:pt x="92570" y="44602"/>
                  </a:lnTo>
                  <a:lnTo>
                    <a:pt x="89077" y="44602"/>
                  </a:lnTo>
                  <a:lnTo>
                    <a:pt x="89077" y="44449"/>
                  </a:lnTo>
                  <a:lnTo>
                    <a:pt x="71742" y="44449"/>
                  </a:lnTo>
                  <a:lnTo>
                    <a:pt x="71742" y="609"/>
                  </a:lnTo>
                  <a:close/>
                </a:path>
                <a:path w="384809" h="175260">
                  <a:moveTo>
                    <a:pt x="89077" y="609"/>
                  </a:moveTo>
                  <a:lnTo>
                    <a:pt x="80873" y="609"/>
                  </a:lnTo>
                  <a:lnTo>
                    <a:pt x="80873" y="44449"/>
                  </a:lnTo>
                  <a:lnTo>
                    <a:pt x="89077" y="44449"/>
                  </a:lnTo>
                  <a:lnTo>
                    <a:pt x="89077" y="609"/>
                  </a:lnTo>
                  <a:close/>
                </a:path>
                <a:path w="384809" h="175260">
                  <a:moveTo>
                    <a:pt x="296049" y="609"/>
                  </a:moveTo>
                  <a:lnTo>
                    <a:pt x="288036" y="609"/>
                  </a:lnTo>
                  <a:lnTo>
                    <a:pt x="288036" y="51739"/>
                  </a:lnTo>
                  <a:lnTo>
                    <a:pt x="296049" y="51739"/>
                  </a:lnTo>
                  <a:lnTo>
                    <a:pt x="296049" y="29819"/>
                  </a:lnTo>
                  <a:lnTo>
                    <a:pt x="313410" y="29819"/>
                  </a:lnTo>
                  <a:lnTo>
                    <a:pt x="313410" y="22504"/>
                  </a:lnTo>
                  <a:lnTo>
                    <a:pt x="296049" y="22504"/>
                  </a:lnTo>
                  <a:lnTo>
                    <a:pt x="296049" y="609"/>
                  </a:lnTo>
                  <a:close/>
                </a:path>
                <a:path w="384809" h="175260">
                  <a:moveTo>
                    <a:pt x="313410" y="29819"/>
                  </a:moveTo>
                  <a:lnTo>
                    <a:pt x="305219" y="29819"/>
                  </a:lnTo>
                  <a:lnTo>
                    <a:pt x="305219" y="51739"/>
                  </a:lnTo>
                  <a:lnTo>
                    <a:pt x="313410" y="51739"/>
                  </a:lnTo>
                  <a:lnTo>
                    <a:pt x="313410" y="29819"/>
                  </a:lnTo>
                  <a:close/>
                </a:path>
                <a:path w="384809" h="175260">
                  <a:moveTo>
                    <a:pt x="313410" y="609"/>
                  </a:moveTo>
                  <a:lnTo>
                    <a:pt x="305219" y="609"/>
                  </a:lnTo>
                  <a:lnTo>
                    <a:pt x="305219" y="22504"/>
                  </a:lnTo>
                  <a:lnTo>
                    <a:pt x="313410" y="22504"/>
                  </a:lnTo>
                  <a:lnTo>
                    <a:pt x="313410" y="609"/>
                  </a:lnTo>
                  <a:close/>
                </a:path>
                <a:path w="384809" h="175260">
                  <a:moveTo>
                    <a:pt x="266509" y="609"/>
                  </a:moveTo>
                  <a:lnTo>
                    <a:pt x="258483" y="609"/>
                  </a:lnTo>
                  <a:lnTo>
                    <a:pt x="258483" y="51739"/>
                  </a:lnTo>
                  <a:lnTo>
                    <a:pt x="278358" y="51739"/>
                  </a:lnTo>
                  <a:lnTo>
                    <a:pt x="282295" y="47320"/>
                  </a:lnTo>
                  <a:lnTo>
                    <a:pt x="282295" y="44449"/>
                  </a:lnTo>
                  <a:lnTo>
                    <a:pt x="266509" y="44449"/>
                  </a:lnTo>
                  <a:lnTo>
                    <a:pt x="266509" y="27139"/>
                  </a:lnTo>
                  <a:lnTo>
                    <a:pt x="282295" y="27139"/>
                  </a:lnTo>
                  <a:lnTo>
                    <a:pt x="282295" y="24282"/>
                  </a:lnTo>
                  <a:lnTo>
                    <a:pt x="278358" y="19837"/>
                  </a:lnTo>
                  <a:lnTo>
                    <a:pt x="266509" y="19837"/>
                  </a:lnTo>
                  <a:lnTo>
                    <a:pt x="266509" y="609"/>
                  </a:lnTo>
                  <a:close/>
                </a:path>
                <a:path w="384809" h="175260">
                  <a:moveTo>
                    <a:pt x="282295" y="27139"/>
                  </a:moveTo>
                  <a:lnTo>
                    <a:pt x="272859" y="27139"/>
                  </a:lnTo>
                  <a:lnTo>
                    <a:pt x="274294" y="28295"/>
                  </a:lnTo>
                  <a:lnTo>
                    <a:pt x="274294" y="43281"/>
                  </a:lnTo>
                  <a:lnTo>
                    <a:pt x="272859" y="44449"/>
                  </a:lnTo>
                  <a:lnTo>
                    <a:pt x="282295" y="44449"/>
                  </a:lnTo>
                  <a:lnTo>
                    <a:pt x="282295" y="27139"/>
                  </a:lnTo>
                  <a:close/>
                </a:path>
                <a:path w="384809" h="175260">
                  <a:moveTo>
                    <a:pt x="327837" y="609"/>
                  </a:moveTo>
                  <a:lnTo>
                    <a:pt x="319811" y="609"/>
                  </a:lnTo>
                  <a:lnTo>
                    <a:pt x="319811" y="51739"/>
                  </a:lnTo>
                  <a:lnTo>
                    <a:pt x="339699" y="51739"/>
                  </a:lnTo>
                  <a:lnTo>
                    <a:pt x="343623" y="47320"/>
                  </a:lnTo>
                  <a:lnTo>
                    <a:pt x="343623" y="44449"/>
                  </a:lnTo>
                  <a:lnTo>
                    <a:pt x="327837" y="44449"/>
                  </a:lnTo>
                  <a:lnTo>
                    <a:pt x="327837" y="27139"/>
                  </a:lnTo>
                  <a:lnTo>
                    <a:pt x="343623" y="27139"/>
                  </a:lnTo>
                  <a:lnTo>
                    <a:pt x="343623" y="24282"/>
                  </a:lnTo>
                  <a:lnTo>
                    <a:pt x="339699" y="19837"/>
                  </a:lnTo>
                  <a:lnTo>
                    <a:pt x="327837" y="19837"/>
                  </a:lnTo>
                  <a:lnTo>
                    <a:pt x="327837" y="609"/>
                  </a:lnTo>
                  <a:close/>
                </a:path>
                <a:path w="384809" h="175260">
                  <a:moveTo>
                    <a:pt x="343623" y="27139"/>
                  </a:moveTo>
                  <a:lnTo>
                    <a:pt x="334213" y="27139"/>
                  </a:lnTo>
                  <a:lnTo>
                    <a:pt x="335610" y="28295"/>
                  </a:lnTo>
                  <a:lnTo>
                    <a:pt x="335610" y="43281"/>
                  </a:lnTo>
                  <a:lnTo>
                    <a:pt x="334213" y="44449"/>
                  </a:lnTo>
                  <a:lnTo>
                    <a:pt x="343623" y="44449"/>
                  </a:lnTo>
                  <a:lnTo>
                    <a:pt x="343623" y="27139"/>
                  </a:lnTo>
                  <a:close/>
                </a:path>
                <a:path w="384809" h="175260">
                  <a:moveTo>
                    <a:pt x="251942" y="609"/>
                  </a:moveTo>
                  <a:lnTo>
                    <a:pt x="229222" y="609"/>
                  </a:lnTo>
                  <a:lnTo>
                    <a:pt x="227711" y="43992"/>
                  </a:lnTo>
                  <a:lnTo>
                    <a:pt x="226568" y="44526"/>
                  </a:lnTo>
                  <a:lnTo>
                    <a:pt x="222923" y="44526"/>
                  </a:lnTo>
                  <a:lnTo>
                    <a:pt x="222923" y="51815"/>
                  </a:lnTo>
                  <a:lnTo>
                    <a:pt x="232219" y="51815"/>
                  </a:lnTo>
                  <a:lnTo>
                    <a:pt x="235559" y="48158"/>
                  </a:lnTo>
                  <a:lnTo>
                    <a:pt x="235864" y="38836"/>
                  </a:lnTo>
                  <a:lnTo>
                    <a:pt x="236753" y="7899"/>
                  </a:lnTo>
                  <a:lnTo>
                    <a:pt x="251942" y="7899"/>
                  </a:lnTo>
                  <a:lnTo>
                    <a:pt x="251942" y="609"/>
                  </a:lnTo>
                  <a:close/>
                </a:path>
                <a:path w="384809" h="175260">
                  <a:moveTo>
                    <a:pt x="251942" y="7899"/>
                  </a:moveTo>
                  <a:lnTo>
                    <a:pt x="243725" y="7899"/>
                  </a:lnTo>
                  <a:lnTo>
                    <a:pt x="243725" y="51739"/>
                  </a:lnTo>
                  <a:lnTo>
                    <a:pt x="251942" y="51739"/>
                  </a:lnTo>
                  <a:lnTo>
                    <a:pt x="251942" y="7899"/>
                  </a:lnTo>
                  <a:close/>
                </a:path>
                <a:path w="384809" h="175260">
                  <a:moveTo>
                    <a:pt x="105283" y="609"/>
                  </a:moveTo>
                  <a:lnTo>
                    <a:pt x="98094" y="609"/>
                  </a:lnTo>
                  <a:lnTo>
                    <a:pt x="98094" y="51739"/>
                  </a:lnTo>
                  <a:lnTo>
                    <a:pt x="106375" y="51739"/>
                  </a:lnTo>
                  <a:lnTo>
                    <a:pt x="111740" y="32981"/>
                  </a:lnTo>
                  <a:lnTo>
                    <a:pt x="105283" y="32981"/>
                  </a:lnTo>
                  <a:lnTo>
                    <a:pt x="105283" y="609"/>
                  </a:lnTo>
                  <a:close/>
                </a:path>
                <a:path w="384809" h="175260">
                  <a:moveTo>
                    <a:pt x="123609" y="15735"/>
                  </a:moveTo>
                  <a:lnTo>
                    <a:pt x="116408" y="15735"/>
                  </a:lnTo>
                  <a:lnTo>
                    <a:pt x="116408" y="51739"/>
                  </a:lnTo>
                  <a:lnTo>
                    <a:pt x="123609" y="51739"/>
                  </a:lnTo>
                  <a:lnTo>
                    <a:pt x="123609" y="15735"/>
                  </a:lnTo>
                  <a:close/>
                </a:path>
                <a:path w="384809" h="175260">
                  <a:moveTo>
                    <a:pt x="123609" y="609"/>
                  </a:moveTo>
                  <a:lnTo>
                    <a:pt x="114782" y="609"/>
                  </a:lnTo>
                  <a:lnTo>
                    <a:pt x="108204" y="21716"/>
                  </a:lnTo>
                  <a:lnTo>
                    <a:pt x="105283" y="32981"/>
                  </a:lnTo>
                  <a:lnTo>
                    <a:pt x="111740" y="32981"/>
                  </a:lnTo>
                  <a:lnTo>
                    <a:pt x="113080" y="28295"/>
                  </a:lnTo>
                  <a:lnTo>
                    <a:pt x="116408" y="15735"/>
                  </a:lnTo>
                  <a:lnTo>
                    <a:pt x="123609" y="15735"/>
                  </a:lnTo>
                  <a:lnTo>
                    <a:pt x="123609" y="609"/>
                  </a:lnTo>
                  <a:close/>
                </a:path>
                <a:path w="384809" h="175260">
                  <a:moveTo>
                    <a:pt x="50431" y="609"/>
                  </a:moveTo>
                  <a:lnTo>
                    <a:pt x="38658" y="609"/>
                  </a:lnTo>
                  <a:lnTo>
                    <a:pt x="30454" y="51739"/>
                  </a:lnTo>
                  <a:lnTo>
                    <a:pt x="37846" y="51739"/>
                  </a:lnTo>
                  <a:lnTo>
                    <a:pt x="39243" y="42481"/>
                  </a:lnTo>
                  <a:lnTo>
                    <a:pt x="57150" y="42481"/>
                  </a:lnTo>
                  <a:lnTo>
                    <a:pt x="56035" y="35534"/>
                  </a:lnTo>
                  <a:lnTo>
                    <a:pt x="40271" y="35534"/>
                  </a:lnTo>
                  <a:lnTo>
                    <a:pt x="44145" y="9664"/>
                  </a:lnTo>
                  <a:lnTo>
                    <a:pt x="51884" y="9664"/>
                  </a:lnTo>
                  <a:lnTo>
                    <a:pt x="50431" y="609"/>
                  </a:lnTo>
                  <a:close/>
                </a:path>
                <a:path w="384809" h="175260">
                  <a:moveTo>
                    <a:pt x="57150" y="42481"/>
                  </a:moveTo>
                  <a:lnTo>
                    <a:pt x="49136" y="42481"/>
                  </a:lnTo>
                  <a:lnTo>
                    <a:pt x="50507" y="51739"/>
                  </a:lnTo>
                  <a:lnTo>
                    <a:pt x="58635" y="51739"/>
                  </a:lnTo>
                  <a:lnTo>
                    <a:pt x="57150" y="42481"/>
                  </a:lnTo>
                  <a:close/>
                </a:path>
                <a:path w="384809" h="175260">
                  <a:moveTo>
                    <a:pt x="51884" y="9664"/>
                  </a:moveTo>
                  <a:lnTo>
                    <a:pt x="44145" y="9664"/>
                  </a:lnTo>
                  <a:lnTo>
                    <a:pt x="48018" y="35534"/>
                  </a:lnTo>
                  <a:lnTo>
                    <a:pt x="56035" y="35534"/>
                  </a:lnTo>
                  <a:lnTo>
                    <a:pt x="51884" y="9664"/>
                  </a:lnTo>
                  <a:close/>
                </a:path>
                <a:path w="384809" h="175260">
                  <a:moveTo>
                    <a:pt x="356285" y="609"/>
                  </a:moveTo>
                  <a:lnTo>
                    <a:pt x="348246" y="609"/>
                  </a:lnTo>
                  <a:lnTo>
                    <a:pt x="348246" y="51739"/>
                  </a:lnTo>
                  <a:lnTo>
                    <a:pt x="356285" y="51739"/>
                  </a:lnTo>
                  <a:lnTo>
                    <a:pt x="356285" y="609"/>
                  </a:lnTo>
                  <a:close/>
                </a:path>
                <a:path w="384809" h="175260">
                  <a:moveTo>
                    <a:pt x="8039" y="609"/>
                  </a:moveTo>
                  <a:lnTo>
                    <a:pt x="0" y="609"/>
                  </a:lnTo>
                  <a:lnTo>
                    <a:pt x="0" y="51739"/>
                  </a:lnTo>
                  <a:lnTo>
                    <a:pt x="8039" y="51739"/>
                  </a:lnTo>
                  <a:lnTo>
                    <a:pt x="8039" y="29819"/>
                  </a:lnTo>
                  <a:lnTo>
                    <a:pt x="25374" y="29819"/>
                  </a:lnTo>
                  <a:lnTo>
                    <a:pt x="25374" y="22504"/>
                  </a:lnTo>
                  <a:lnTo>
                    <a:pt x="8039" y="22504"/>
                  </a:lnTo>
                  <a:lnTo>
                    <a:pt x="8039" y="609"/>
                  </a:lnTo>
                  <a:close/>
                </a:path>
                <a:path w="384809" h="175260">
                  <a:moveTo>
                    <a:pt x="25374" y="29819"/>
                  </a:moveTo>
                  <a:lnTo>
                    <a:pt x="17170" y="29819"/>
                  </a:lnTo>
                  <a:lnTo>
                    <a:pt x="17170" y="51739"/>
                  </a:lnTo>
                  <a:lnTo>
                    <a:pt x="25374" y="51739"/>
                  </a:lnTo>
                  <a:lnTo>
                    <a:pt x="25374" y="29819"/>
                  </a:lnTo>
                  <a:close/>
                </a:path>
                <a:path w="384809" h="175260">
                  <a:moveTo>
                    <a:pt x="25374" y="609"/>
                  </a:moveTo>
                  <a:lnTo>
                    <a:pt x="17170" y="609"/>
                  </a:lnTo>
                  <a:lnTo>
                    <a:pt x="17170" y="22504"/>
                  </a:lnTo>
                  <a:lnTo>
                    <a:pt x="25374" y="22504"/>
                  </a:lnTo>
                  <a:lnTo>
                    <a:pt x="25374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B4DA4994-C77F-4B84-8FDE-C3E23C59CBC7}"/>
              </a:ext>
            </a:extLst>
          </p:cNvPr>
          <p:cNvSpPr txBox="1">
            <a:spLocks/>
          </p:cNvSpPr>
          <p:nvPr/>
        </p:nvSpPr>
        <p:spPr>
          <a:xfrm>
            <a:off x="5018462" y="1257275"/>
            <a:ext cx="5259746" cy="519285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endParaRPr lang="en-US" sz="1000" kern="0" dirty="0">
              <a:solidFill>
                <a:srgbClr val="275F94"/>
              </a:solidFill>
            </a:endParaRPr>
          </a:p>
          <a:p>
            <a:pPr algn="ctr" defTabSz="914400"/>
            <a:r>
              <a:rPr lang="ru-RU" sz="2400" kern="0" dirty="0">
                <a:solidFill>
                  <a:srgbClr val="275F94"/>
                </a:solidFill>
                <a:latin typeface="+mn-lt"/>
              </a:rPr>
              <a:t>Ежемесячное денежное вознаграждение советникам директоров по воспитанию и взаимодействию с детскими общественными объединениями государственных и муниципальных общеобразовательных организаций, государственных профессиональных образовательных организаций на условиях </a:t>
            </a:r>
            <a:r>
              <a:rPr lang="ru-RU" sz="2400" kern="0" dirty="0" err="1">
                <a:solidFill>
                  <a:srgbClr val="275F94"/>
                </a:solidFill>
                <a:latin typeface="+mn-lt"/>
              </a:rPr>
              <a:t>софнансирования</a:t>
            </a:r>
            <a:r>
              <a:rPr lang="ru-RU" sz="2400" kern="0" dirty="0">
                <a:solidFill>
                  <a:srgbClr val="275F94"/>
                </a:solidFill>
                <a:latin typeface="+mn-lt"/>
              </a:rPr>
              <a:t> из федерального бюджета</a:t>
            </a:r>
            <a:endParaRPr lang="ru-RU" sz="2400" b="1" kern="0" dirty="0">
              <a:solidFill>
                <a:srgbClr val="275F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48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8474E6-2BA0-6944-8F83-2CEFFD9A48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938ADE37-0140-4442-861F-4ED88B442863}"/>
              </a:ext>
            </a:extLst>
          </p:cNvPr>
          <p:cNvSpPr txBox="1"/>
          <p:nvPr/>
        </p:nvSpPr>
        <p:spPr>
          <a:xfrm>
            <a:off x="11208107" y="6100034"/>
            <a:ext cx="9891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>
              <a:lnSpc>
                <a:spcPts val="1085"/>
              </a:lnSpc>
            </a:pPr>
            <a:r>
              <a:rPr sz="999" dirty="0">
                <a:solidFill>
                  <a:srgbClr val="FFFFFF"/>
                </a:solidFill>
                <a:latin typeface="Roboto" panose="02000000000000000000" pitchFamily="2" charset="0"/>
                <a:cs typeface="Calibri"/>
              </a:rPr>
              <a:t>5</a:t>
            </a:r>
            <a:endParaRPr sz="999" dirty="0">
              <a:latin typeface="Roboto" panose="02000000000000000000" pitchFamily="2" charset="0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6AFCE7-BB69-414B-A57F-8CD4C9999CD4}"/>
              </a:ext>
            </a:extLst>
          </p:cNvPr>
          <p:cNvSpPr txBox="1">
            <a:spLocks/>
          </p:cNvSpPr>
          <p:nvPr/>
        </p:nvSpPr>
        <p:spPr>
          <a:xfrm>
            <a:off x="252228" y="229714"/>
            <a:ext cx="3248210" cy="213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kern="0" dirty="0">
                <a:solidFill>
                  <a:srgbClr val="275F94"/>
                </a:solidFill>
                <a:latin typeface="+mn-lt"/>
              </a:rPr>
              <a:t>Финансирование,</a:t>
            </a:r>
            <a:r>
              <a:rPr lang="ru-RU" kern="0" dirty="0">
                <a:solidFill>
                  <a:srgbClr val="275F94"/>
                </a:solidFill>
              </a:rPr>
              <a:t> </a:t>
            </a:r>
            <a:r>
              <a:rPr lang="ru-RU" sz="2000" kern="0" dirty="0">
                <a:solidFill>
                  <a:srgbClr val="275F94"/>
                </a:solidFill>
              </a:rPr>
              <a:t>тыс. рублей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64BF1C8-ED44-4777-9407-0D70B0507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2135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E44602-7037-3B04-A1E8-AC218D4F2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53489"/>
          <a:stretch/>
        </p:blipFill>
        <p:spPr>
          <a:xfrm>
            <a:off x="0" y="-9367"/>
            <a:ext cx="5450283" cy="6886575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E6B8830D-9594-2940-814A-5E554A1D1F09}"/>
              </a:ext>
            </a:extLst>
          </p:cNvPr>
          <p:cNvSpPr txBox="1"/>
          <p:nvPr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>
              <a:lnSpc>
                <a:spcPts val="1664"/>
              </a:lnSpc>
            </a:pP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68174581-C2B5-4B4F-9391-F2F84B155542}"/>
              </a:ext>
            </a:extLst>
          </p:cNvPr>
          <p:cNvSpPr txBox="1">
            <a:spLocks/>
          </p:cNvSpPr>
          <p:nvPr/>
        </p:nvSpPr>
        <p:spPr>
          <a:xfrm>
            <a:off x="571549" y="1489430"/>
            <a:ext cx="3875364" cy="4441098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4000" b="1" kern="0" dirty="0">
                <a:solidFill>
                  <a:srgbClr val="275F94"/>
                </a:solidFill>
                <a:latin typeface="+mn-lt"/>
              </a:rPr>
              <a:t>Педагоги и наставники</a:t>
            </a:r>
            <a:endParaRPr lang="en-US" sz="1000" kern="0" dirty="0">
              <a:solidFill>
                <a:srgbClr val="275F94"/>
              </a:solidFill>
            </a:endParaRPr>
          </a:p>
        </p:txBody>
      </p:sp>
      <p:grpSp>
        <p:nvGrpSpPr>
          <p:cNvPr id="13" name="Группа 9">
            <a:extLst>
              <a:ext uri="{FF2B5EF4-FFF2-40B4-BE49-F238E27FC236}">
                <a16:creationId xmlns:a16="http://schemas.microsoft.com/office/drawing/2014/main" id="{820A5867-81E8-49BD-81D8-028BC10F5BD4}"/>
              </a:ext>
            </a:extLst>
          </p:cNvPr>
          <p:cNvGrpSpPr/>
          <p:nvPr/>
        </p:nvGrpSpPr>
        <p:grpSpPr>
          <a:xfrm>
            <a:off x="10184325" y="533400"/>
            <a:ext cx="1474275" cy="1014177"/>
            <a:chOff x="8438712" y="120167"/>
            <a:chExt cx="593090" cy="408940"/>
          </a:xfrm>
        </p:grpSpPr>
        <p:sp>
          <p:nvSpPr>
            <p:cNvPr id="14" name="bg object 18">
              <a:extLst>
                <a:ext uri="{FF2B5EF4-FFF2-40B4-BE49-F238E27FC236}">
                  <a16:creationId xmlns:a16="http://schemas.microsoft.com/office/drawing/2014/main" id="{FADC157D-2DA7-49C5-B6F9-E76D3A702B4B}"/>
                </a:ext>
              </a:extLst>
            </p:cNvPr>
            <p:cNvSpPr/>
            <p:nvPr/>
          </p:nvSpPr>
          <p:spPr>
            <a:xfrm>
              <a:off x="8438712" y="120167"/>
              <a:ext cx="593090" cy="408940"/>
            </a:xfrm>
            <a:custGeom>
              <a:avLst/>
              <a:gdLst/>
              <a:ahLst/>
              <a:cxnLst/>
              <a:rect l="l" t="t" r="r" b="b"/>
              <a:pathLst>
                <a:path w="593090" h="408940">
                  <a:moveTo>
                    <a:pt x="590524" y="0"/>
                  </a:moveTo>
                  <a:lnTo>
                    <a:pt x="189839" y="0"/>
                  </a:lnTo>
                  <a:lnTo>
                    <a:pt x="188010" y="1130"/>
                  </a:lnTo>
                  <a:lnTo>
                    <a:pt x="187198" y="2946"/>
                  </a:lnTo>
                  <a:lnTo>
                    <a:pt x="0" y="404355"/>
                  </a:lnTo>
                  <a:lnTo>
                    <a:pt x="4038" y="408762"/>
                  </a:lnTo>
                  <a:lnTo>
                    <a:pt x="591477" y="194957"/>
                  </a:lnTo>
                  <a:lnTo>
                    <a:pt x="592823" y="193014"/>
                  </a:lnTo>
                  <a:lnTo>
                    <a:pt x="592823" y="2286"/>
                  </a:lnTo>
                  <a:lnTo>
                    <a:pt x="590524" y="0"/>
                  </a:lnTo>
                  <a:close/>
                </a:path>
              </a:pathLst>
            </a:custGeom>
            <a:solidFill>
              <a:srgbClr val="FA3448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  <p:sp>
          <p:nvSpPr>
            <p:cNvPr id="15" name="bg object 19">
              <a:extLst>
                <a:ext uri="{FF2B5EF4-FFF2-40B4-BE49-F238E27FC236}">
                  <a16:creationId xmlns:a16="http://schemas.microsoft.com/office/drawing/2014/main" id="{CD63159A-50E9-45B8-B865-1A9479EB8613}"/>
                </a:ext>
              </a:extLst>
            </p:cNvPr>
            <p:cNvSpPr/>
            <p:nvPr/>
          </p:nvSpPr>
          <p:spPr>
            <a:xfrm>
              <a:off x="8635745" y="129810"/>
              <a:ext cx="384810" cy="175260"/>
            </a:xfrm>
            <a:custGeom>
              <a:avLst/>
              <a:gdLst/>
              <a:ahLst/>
              <a:cxnLst/>
              <a:rect l="l" t="t" r="r" b="b"/>
              <a:pathLst>
                <a:path w="384809" h="175260">
                  <a:moveTo>
                    <a:pt x="333578" y="123405"/>
                  </a:moveTo>
                  <a:lnTo>
                    <a:pt x="326402" y="123405"/>
                  </a:lnTo>
                  <a:lnTo>
                    <a:pt x="326402" y="174561"/>
                  </a:lnTo>
                  <a:lnTo>
                    <a:pt x="334683" y="174561"/>
                  </a:lnTo>
                  <a:lnTo>
                    <a:pt x="340052" y="155778"/>
                  </a:lnTo>
                  <a:lnTo>
                    <a:pt x="333578" y="155778"/>
                  </a:lnTo>
                  <a:lnTo>
                    <a:pt x="333578" y="123405"/>
                  </a:lnTo>
                  <a:close/>
                </a:path>
                <a:path w="384809" h="175260">
                  <a:moveTo>
                    <a:pt x="351929" y="138506"/>
                  </a:moveTo>
                  <a:lnTo>
                    <a:pt x="344703" y="138506"/>
                  </a:lnTo>
                  <a:lnTo>
                    <a:pt x="344703" y="174561"/>
                  </a:lnTo>
                  <a:lnTo>
                    <a:pt x="351929" y="174561"/>
                  </a:lnTo>
                  <a:lnTo>
                    <a:pt x="351929" y="138506"/>
                  </a:lnTo>
                  <a:close/>
                </a:path>
                <a:path w="384809" h="175260">
                  <a:moveTo>
                    <a:pt x="351929" y="123405"/>
                  </a:moveTo>
                  <a:lnTo>
                    <a:pt x="343077" y="123405"/>
                  </a:lnTo>
                  <a:lnTo>
                    <a:pt x="336524" y="144525"/>
                  </a:lnTo>
                  <a:lnTo>
                    <a:pt x="333578" y="155778"/>
                  </a:lnTo>
                  <a:lnTo>
                    <a:pt x="340052" y="155778"/>
                  </a:lnTo>
                  <a:lnTo>
                    <a:pt x="341388" y="151104"/>
                  </a:lnTo>
                  <a:lnTo>
                    <a:pt x="344703" y="138506"/>
                  </a:lnTo>
                  <a:lnTo>
                    <a:pt x="351929" y="138506"/>
                  </a:lnTo>
                  <a:lnTo>
                    <a:pt x="351929" y="123405"/>
                  </a:lnTo>
                  <a:close/>
                </a:path>
                <a:path w="384809" h="175260">
                  <a:moveTo>
                    <a:pt x="316598" y="122821"/>
                  </a:moveTo>
                  <a:lnTo>
                    <a:pt x="300786" y="122821"/>
                  </a:lnTo>
                  <a:lnTo>
                    <a:pt x="296710" y="127507"/>
                  </a:lnTo>
                  <a:lnTo>
                    <a:pt x="296710" y="170472"/>
                  </a:lnTo>
                  <a:lnTo>
                    <a:pt x="300786" y="175158"/>
                  </a:lnTo>
                  <a:lnTo>
                    <a:pt x="316598" y="175158"/>
                  </a:lnTo>
                  <a:lnTo>
                    <a:pt x="320687" y="170472"/>
                  </a:lnTo>
                  <a:lnTo>
                    <a:pt x="320687" y="167766"/>
                  </a:lnTo>
                  <a:lnTo>
                    <a:pt x="306362" y="167766"/>
                  </a:lnTo>
                  <a:lnTo>
                    <a:pt x="304723" y="166471"/>
                  </a:lnTo>
                  <a:lnTo>
                    <a:pt x="304723" y="131521"/>
                  </a:lnTo>
                  <a:lnTo>
                    <a:pt x="306362" y="130098"/>
                  </a:lnTo>
                  <a:lnTo>
                    <a:pt x="320687" y="130098"/>
                  </a:lnTo>
                  <a:lnTo>
                    <a:pt x="320687" y="127507"/>
                  </a:lnTo>
                  <a:lnTo>
                    <a:pt x="316598" y="122821"/>
                  </a:lnTo>
                  <a:close/>
                </a:path>
                <a:path w="384809" h="175260">
                  <a:moveTo>
                    <a:pt x="320687" y="155486"/>
                  </a:moveTo>
                  <a:lnTo>
                    <a:pt x="313067" y="155486"/>
                  </a:lnTo>
                  <a:lnTo>
                    <a:pt x="313067" y="166471"/>
                  </a:lnTo>
                  <a:lnTo>
                    <a:pt x="311467" y="167766"/>
                  </a:lnTo>
                  <a:lnTo>
                    <a:pt x="320687" y="167766"/>
                  </a:lnTo>
                  <a:lnTo>
                    <a:pt x="320687" y="155486"/>
                  </a:lnTo>
                  <a:close/>
                </a:path>
                <a:path w="384809" h="175260">
                  <a:moveTo>
                    <a:pt x="320687" y="130098"/>
                  </a:moveTo>
                  <a:lnTo>
                    <a:pt x="311467" y="130098"/>
                  </a:lnTo>
                  <a:lnTo>
                    <a:pt x="313067" y="131521"/>
                  </a:lnTo>
                  <a:lnTo>
                    <a:pt x="313067" y="140652"/>
                  </a:lnTo>
                  <a:lnTo>
                    <a:pt x="320687" y="140652"/>
                  </a:lnTo>
                  <a:lnTo>
                    <a:pt x="320687" y="130098"/>
                  </a:lnTo>
                  <a:close/>
                </a:path>
                <a:path w="384809" h="175260">
                  <a:moveTo>
                    <a:pt x="287172" y="122821"/>
                  </a:moveTo>
                  <a:lnTo>
                    <a:pt x="271373" y="122821"/>
                  </a:lnTo>
                  <a:lnTo>
                    <a:pt x="267284" y="127507"/>
                  </a:lnTo>
                  <a:lnTo>
                    <a:pt x="267284" y="170472"/>
                  </a:lnTo>
                  <a:lnTo>
                    <a:pt x="271373" y="175158"/>
                  </a:lnTo>
                  <a:lnTo>
                    <a:pt x="287172" y="175158"/>
                  </a:lnTo>
                  <a:lnTo>
                    <a:pt x="291274" y="170472"/>
                  </a:lnTo>
                  <a:lnTo>
                    <a:pt x="291274" y="167766"/>
                  </a:lnTo>
                  <a:lnTo>
                    <a:pt x="276961" y="167766"/>
                  </a:lnTo>
                  <a:lnTo>
                    <a:pt x="275348" y="166471"/>
                  </a:lnTo>
                  <a:lnTo>
                    <a:pt x="275348" y="131521"/>
                  </a:lnTo>
                  <a:lnTo>
                    <a:pt x="276961" y="130098"/>
                  </a:lnTo>
                  <a:lnTo>
                    <a:pt x="291274" y="130098"/>
                  </a:lnTo>
                  <a:lnTo>
                    <a:pt x="291274" y="127507"/>
                  </a:lnTo>
                  <a:lnTo>
                    <a:pt x="287172" y="122821"/>
                  </a:lnTo>
                  <a:close/>
                </a:path>
                <a:path w="384809" h="175260">
                  <a:moveTo>
                    <a:pt x="291274" y="155486"/>
                  </a:moveTo>
                  <a:lnTo>
                    <a:pt x="283654" y="155486"/>
                  </a:lnTo>
                  <a:lnTo>
                    <a:pt x="283654" y="166471"/>
                  </a:lnTo>
                  <a:lnTo>
                    <a:pt x="282041" y="167766"/>
                  </a:lnTo>
                  <a:lnTo>
                    <a:pt x="291274" y="167766"/>
                  </a:lnTo>
                  <a:lnTo>
                    <a:pt x="291274" y="155486"/>
                  </a:lnTo>
                  <a:close/>
                </a:path>
                <a:path w="384809" h="175260">
                  <a:moveTo>
                    <a:pt x="291274" y="130098"/>
                  </a:moveTo>
                  <a:lnTo>
                    <a:pt x="282041" y="130098"/>
                  </a:lnTo>
                  <a:lnTo>
                    <a:pt x="283654" y="131521"/>
                  </a:lnTo>
                  <a:lnTo>
                    <a:pt x="283654" y="140652"/>
                  </a:lnTo>
                  <a:lnTo>
                    <a:pt x="291274" y="140652"/>
                  </a:lnTo>
                  <a:lnTo>
                    <a:pt x="291274" y="130098"/>
                  </a:lnTo>
                  <a:close/>
                </a:path>
                <a:path w="384809" h="175260">
                  <a:moveTo>
                    <a:pt x="228460" y="123405"/>
                  </a:moveTo>
                  <a:lnTo>
                    <a:pt x="208559" y="123405"/>
                  </a:lnTo>
                  <a:lnTo>
                    <a:pt x="208559" y="174561"/>
                  </a:lnTo>
                  <a:lnTo>
                    <a:pt x="216598" y="174561"/>
                  </a:lnTo>
                  <a:lnTo>
                    <a:pt x="216598" y="155346"/>
                  </a:lnTo>
                  <a:lnTo>
                    <a:pt x="228460" y="155346"/>
                  </a:lnTo>
                  <a:lnTo>
                    <a:pt x="232384" y="150914"/>
                  </a:lnTo>
                  <a:lnTo>
                    <a:pt x="232384" y="148031"/>
                  </a:lnTo>
                  <a:lnTo>
                    <a:pt x="216598" y="148031"/>
                  </a:lnTo>
                  <a:lnTo>
                    <a:pt x="216598" y="130708"/>
                  </a:lnTo>
                  <a:lnTo>
                    <a:pt x="232384" y="130708"/>
                  </a:lnTo>
                  <a:lnTo>
                    <a:pt x="232384" y="127850"/>
                  </a:lnTo>
                  <a:lnTo>
                    <a:pt x="228460" y="123405"/>
                  </a:lnTo>
                  <a:close/>
                </a:path>
                <a:path w="384809" h="175260">
                  <a:moveTo>
                    <a:pt x="232384" y="130708"/>
                  </a:moveTo>
                  <a:lnTo>
                    <a:pt x="222961" y="130708"/>
                  </a:lnTo>
                  <a:lnTo>
                    <a:pt x="224370" y="131876"/>
                  </a:lnTo>
                  <a:lnTo>
                    <a:pt x="224370" y="146862"/>
                  </a:lnTo>
                  <a:lnTo>
                    <a:pt x="222961" y="148031"/>
                  </a:lnTo>
                  <a:lnTo>
                    <a:pt x="232384" y="148031"/>
                  </a:lnTo>
                  <a:lnTo>
                    <a:pt x="232384" y="130708"/>
                  </a:lnTo>
                  <a:close/>
                </a:path>
                <a:path w="384809" h="175260">
                  <a:moveTo>
                    <a:pt x="257416" y="122821"/>
                  </a:moveTo>
                  <a:lnTo>
                    <a:pt x="241604" y="122821"/>
                  </a:lnTo>
                  <a:lnTo>
                    <a:pt x="237324" y="127507"/>
                  </a:lnTo>
                  <a:lnTo>
                    <a:pt x="237324" y="170472"/>
                  </a:lnTo>
                  <a:lnTo>
                    <a:pt x="241604" y="175158"/>
                  </a:lnTo>
                  <a:lnTo>
                    <a:pt x="257416" y="175158"/>
                  </a:lnTo>
                  <a:lnTo>
                    <a:pt x="261721" y="170472"/>
                  </a:lnTo>
                  <a:lnTo>
                    <a:pt x="261721" y="167843"/>
                  </a:lnTo>
                  <a:lnTo>
                    <a:pt x="246964" y="167843"/>
                  </a:lnTo>
                  <a:lnTo>
                    <a:pt x="245338" y="166471"/>
                  </a:lnTo>
                  <a:lnTo>
                    <a:pt x="245338" y="131521"/>
                  </a:lnTo>
                  <a:lnTo>
                    <a:pt x="246964" y="130098"/>
                  </a:lnTo>
                  <a:lnTo>
                    <a:pt x="261721" y="130098"/>
                  </a:lnTo>
                  <a:lnTo>
                    <a:pt x="261721" y="127507"/>
                  </a:lnTo>
                  <a:lnTo>
                    <a:pt x="257416" y="122821"/>
                  </a:lnTo>
                  <a:close/>
                </a:path>
                <a:path w="384809" h="175260">
                  <a:moveTo>
                    <a:pt x="261721" y="130098"/>
                  </a:moveTo>
                  <a:lnTo>
                    <a:pt x="252095" y="130098"/>
                  </a:lnTo>
                  <a:lnTo>
                    <a:pt x="253695" y="131521"/>
                  </a:lnTo>
                  <a:lnTo>
                    <a:pt x="253695" y="166471"/>
                  </a:lnTo>
                  <a:lnTo>
                    <a:pt x="252095" y="167843"/>
                  </a:lnTo>
                  <a:lnTo>
                    <a:pt x="261721" y="167843"/>
                  </a:lnTo>
                  <a:lnTo>
                    <a:pt x="261721" y="130098"/>
                  </a:lnTo>
                  <a:close/>
                </a:path>
                <a:path w="384809" h="175260">
                  <a:moveTo>
                    <a:pt x="365442" y="123405"/>
                  </a:moveTo>
                  <a:lnTo>
                    <a:pt x="358267" y="123405"/>
                  </a:lnTo>
                  <a:lnTo>
                    <a:pt x="358267" y="174561"/>
                  </a:lnTo>
                  <a:lnTo>
                    <a:pt x="366509" y="174561"/>
                  </a:lnTo>
                  <a:lnTo>
                    <a:pt x="371929" y="155778"/>
                  </a:lnTo>
                  <a:lnTo>
                    <a:pt x="365442" y="155778"/>
                  </a:lnTo>
                  <a:lnTo>
                    <a:pt x="365442" y="123405"/>
                  </a:lnTo>
                  <a:close/>
                </a:path>
                <a:path w="384809" h="175260">
                  <a:moveTo>
                    <a:pt x="383819" y="138506"/>
                  </a:moveTo>
                  <a:lnTo>
                    <a:pt x="376542" y="138506"/>
                  </a:lnTo>
                  <a:lnTo>
                    <a:pt x="376542" y="174561"/>
                  </a:lnTo>
                  <a:lnTo>
                    <a:pt x="383819" y="174561"/>
                  </a:lnTo>
                  <a:lnTo>
                    <a:pt x="383819" y="138506"/>
                  </a:lnTo>
                  <a:close/>
                </a:path>
                <a:path w="384809" h="175260">
                  <a:moveTo>
                    <a:pt x="383819" y="123405"/>
                  </a:moveTo>
                  <a:lnTo>
                    <a:pt x="374942" y="123405"/>
                  </a:lnTo>
                  <a:lnTo>
                    <a:pt x="368363" y="144525"/>
                  </a:lnTo>
                  <a:lnTo>
                    <a:pt x="365442" y="155778"/>
                  </a:lnTo>
                  <a:lnTo>
                    <a:pt x="371929" y="155778"/>
                  </a:lnTo>
                  <a:lnTo>
                    <a:pt x="373278" y="151104"/>
                  </a:lnTo>
                  <a:lnTo>
                    <a:pt x="376542" y="138506"/>
                  </a:lnTo>
                  <a:lnTo>
                    <a:pt x="383819" y="138506"/>
                  </a:lnTo>
                  <a:lnTo>
                    <a:pt x="383819" y="123405"/>
                  </a:lnTo>
                  <a:close/>
                </a:path>
                <a:path w="384809" h="175260">
                  <a:moveTo>
                    <a:pt x="248577" y="61429"/>
                  </a:moveTo>
                  <a:lnTo>
                    <a:pt x="232778" y="61429"/>
                  </a:lnTo>
                  <a:lnTo>
                    <a:pt x="228460" y="66078"/>
                  </a:lnTo>
                  <a:lnTo>
                    <a:pt x="228460" y="109067"/>
                  </a:lnTo>
                  <a:lnTo>
                    <a:pt x="232778" y="113741"/>
                  </a:lnTo>
                  <a:lnTo>
                    <a:pt x="248577" y="113741"/>
                  </a:lnTo>
                  <a:lnTo>
                    <a:pt x="252895" y="109067"/>
                  </a:lnTo>
                  <a:lnTo>
                    <a:pt x="252895" y="106451"/>
                  </a:lnTo>
                  <a:lnTo>
                    <a:pt x="238112" y="106451"/>
                  </a:lnTo>
                  <a:lnTo>
                    <a:pt x="236524" y="105054"/>
                  </a:lnTo>
                  <a:lnTo>
                    <a:pt x="236524" y="70091"/>
                  </a:lnTo>
                  <a:lnTo>
                    <a:pt x="238112" y="68706"/>
                  </a:lnTo>
                  <a:lnTo>
                    <a:pt x="252895" y="68706"/>
                  </a:lnTo>
                  <a:lnTo>
                    <a:pt x="252895" y="66078"/>
                  </a:lnTo>
                  <a:lnTo>
                    <a:pt x="248577" y="61429"/>
                  </a:lnTo>
                  <a:close/>
                </a:path>
                <a:path w="384809" h="175260">
                  <a:moveTo>
                    <a:pt x="252895" y="68706"/>
                  </a:moveTo>
                  <a:lnTo>
                    <a:pt x="243243" y="68706"/>
                  </a:lnTo>
                  <a:lnTo>
                    <a:pt x="244868" y="70091"/>
                  </a:lnTo>
                  <a:lnTo>
                    <a:pt x="244868" y="105054"/>
                  </a:lnTo>
                  <a:lnTo>
                    <a:pt x="243243" y="106451"/>
                  </a:lnTo>
                  <a:lnTo>
                    <a:pt x="252895" y="106451"/>
                  </a:lnTo>
                  <a:lnTo>
                    <a:pt x="252895" y="68706"/>
                  </a:lnTo>
                  <a:close/>
                </a:path>
                <a:path w="384809" h="175260">
                  <a:moveTo>
                    <a:pt x="383819" y="62001"/>
                  </a:moveTo>
                  <a:lnTo>
                    <a:pt x="375754" y="62001"/>
                  </a:lnTo>
                  <a:lnTo>
                    <a:pt x="375754" y="113169"/>
                  </a:lnTo>
                  <a:lnTo>
                    <a:pt x="383819" y="113169"/>
                  </a:lnTo>
                  <a:lnTo>
                    <a:pt x="383819" y="62001"/>
                  </a:lnTo>
                  <a:close/>
                </a:path>
                <a:path w="384809" h="175260">
                  <a:moveTo>
                    <a:pt x="193344" y="62001"/>
                  </a:moveTo>
                  <a:lnTo>
                    <a:pt x="167957" y="62001"/>
                  </a:lnTo>
                  <a:lnTo>
                    <a:pt x="167957" y="113169"/>
                  </a:lnTo>
                  <a:lnTo>
                    <a:pt x="175983" y="113169"/>
                  </a:lnTo>
                  <a:lnTo>
                    <a:pt x="175983" y="69316"/>
                  </a:lnTo>
                  <a:lnTo>
                    <a:pt x="193344" y="69316"/>
                  </a:lnTo>
                  <a:lnTo>
                    <a:pt x="193344" y="62001"/>
                  </a:lnTo>
                  <a:close/>
                </a:path>
                <a:path w="384809" h="175260">
                  <a:moveTo>
                    <a:pt x="193344" y="69316"/>
                  </a:moveTo>
                  <a:lnTo>
                    <a:pt x="185140" y="69316"/>
                  </a:lnTo>
                  <a:lnTo>
                    <a:pt x="185140" y="113169"/>
                  </a:lnTo>
                  <a:lnTo>
                    <a:pt x="193344" y="113169"/>
                  </a:lnTo>
                  <a:lnTo>
                    <a:pt x="193344" y="69316"/>
                  </a:lnTo>
                  <a:close/>
                </a:path>
                <a:path w="384809" h="175260">
                  <a:moveTo>
                    <a:pt x="219633" y="62001"/>
                  </a:moveTo>
                  <a:lnTo>
                    <a:pt x="199745" y="62001"/>
                  </a:lnTo>
                  <a:lnTo>
                    <a:pt x="199745" y="113169"/>
                  </a:lnTo>
                  <a:lnTo>
                    <a:pt x="207784" y="113169"/>
                  </a:lnTo>
                  <a:lnTo>
                    <a:pt x="207784" y="93954"/>
                  </a:lnTo>
                  <a:lnTo>
                    <a:pt x="219633" y="93954"/>
                  </a:lnTo>
                  <a:lnTo>
                    <a:pt x="223558" y="89484"/>
                  </a:lnTo>
                  <a:lnTo>
                    <a:pt x="223558" y="86626"/>
                  </a:lnTo>
                  <a:lnTo>
                    <a:pt x="207784" y="86626"/>
                  </a:lnTo>
                  <a:lnTo>
                    <a:pt x="207784" y="69316"/>
                  </a:lnTo>
                  <a:lnTo>
                    <a:pt x="223558" y="69316"/>
                  </a:lnTo>
                  <a:lnTo>
                    <a:pt x="223558" y="66459"/>
                  </a:lnTo>
                  <a:lnTo>
                    <a:pt x="219633" y="62001"/>
                  </a:lnTo>
                  <a:close/>
                </a:path>
                <a:path w="384809" h="175260">
                  <a:moveTo>
                    <a:pt x="223558" y="69316"/>
                  </a:moveTo>
                  <a:lnTo>
                    <a:pt x="214147" y="69316"/>
                  </a:lnTo>
                  <a:lnTo>
                    <a:pt x="215544" y="70484"/>
                  </a:lnTo>
                  <a:lnTo>
                    <a:pt x="215544" y="85470"/>
                  </a:lnTo>
                  <a:lnTo>
                    <a:pt x="214147" y="86626"/>
                  </a:lnTo>
                  <a:lnTo>
                    <a:pt x="223558" y="86626"/>
                  </a:lnTo>
                  <a:lnTo>
                    <a:pt x="223558" y="69316"/>
                  </a:lnTo>
                  <a:close/>
                </a:path>
                <a:path w="384809" h="175260">
                  <a:moveTo>
                    <a:pt x="355358" y="62001"/>
                  </a:moveTo>
                  <a:lnTo>
                    <a:pt x="347306" y="62001"/>
                  </a:lnTo>
                  <a:lnTo>
                    <a:pt x="347306" y="113169"/>
                  </a:lnTo>
                  <a:lnTo>
                    <a:pt x="367195" y="113169"/>
                  </a:lnTo>
                  <a:lnTo>
                    <a:pt x="371157" y="108699"/>
                  </a:lnTo>
                  <a:lnTo>
                    <a:pt x="371157" y="105854"/>
                  </a:lnTo>
                  <a:lnTo>
                    <a:pt x="355358" y="105854"/>
                  </a:lnTo>
                  <a:lnTo>
                    <a:pt x="355358" y="88531"/>
                  </a:lnTo>
                  <a:lnTo>
                    <a:pt x="371157" y="88531"/>
                  </a:lnTo>
                  <a:lnTo>
                    <a:pt x="371157" y="85674"/>
                  </a:lnTo>
                  <a:lnTo>
                    <a:pt x="367195" y="81216"/>
                  </a:lnTo>
                  <a:lnTo>
                    <a:pt x="355358" y="81216"/>
                  </a:lnTo>
                  <a:lnTo>
                    <a:pt x="355358" y="62001"/>
                  </a:lnTo>
                  <a:close/>
                </a:path>
                <a:path w="384809" h="175260">
                  <a:moveTo>
                    <a:pt x="371157" y="88531"/>
                  </a:moveTo>
                  <a:lnTo>
                    <a:pt x="361721" y="88531"/>
                  </a:lnTo>
                  <a:lnTo>
                    <a:pt x="363105" y="89712"/>
                  </a:lnTo>
                  <a:lnTo>
                    <a:pt x="363105" y="104686"/>
                  </a:lnTo>
                  <a:lnTo>
                    <a:pt x="361721" y="105854"/>
                  </a:lnTo>
                  <a:lnTo>
                    <a:pt x="371157" y="105854"/>
                  </a:lnTo>
                  <a:lnTo>
                    <a:pt x="371157" y="88531"/>
                  </a:lnTo>
                  <a:close/>
                </a:path>
                <a:path w="384809" h="175260">
                  <a:moveTo>
                    <a:pt x="333794" y="69316"/>
                  </a:moveTo>
                  <a:lnTo>
                    <a:pt x="325716" y="69316"/>
                  </a:lnTo>
                  <a:lnTo>
                    <a:pt x="325716" y="113169"/>
                  </a:lnTo>
                  <a:lnTo>
                    <a:pt x="333794" y="113169"/>
                  </a:lnTo>
                  <a:lnTo>
                    <a:pt x="333794" y="69316"/>
                  </a:lnTo>
                  <a:close/>
                </a:path>
                <a:path w="384809" h="175260">
                  <a:moveTo>
                    <a:pt x="342214" y="62001"/>
                  </a:moveTo>
                  <a:lnTo>
                    <a:pt x="317360" y="62001"/>
                  </a:lnTo>
                  <a:lnTo>
                    <a:pt x="317360" y="69316"/>
                  </a:lnTo>
                  <a:lnTo>
                    <a:pt x="342214" y="69316"/>
                  </a:lnTo>
                  <a:lnTo>
                    <a:pt x="342214" y="62001"/>
                  </a:lnTo>
                  <a:close/>
                </a:path>
                <a:path w="384809" h="175260">
                  <a:moveTo>
                    <a:pt x="294665" y="62001"/>
                  </a:moveTo>
                  <a:lnTo>
                    <a:pt x="286626" y="62001"/>
                  </a:lnTo>
                  <a:lnTo>
                    <a:pt x="286626" y="113169"/>
                  </a:lnTo>
                  <a:lnTo>
                    <a:pt x="294665" y="113169"/>
                  </a:lnTo>
                  <a:lnTo>
                    <a:pt x="294665" y="97459"/>
                  </a:lnTo>
                  <a:lnTo>
                    <a:pt x="297154" y="92760"/>
                  </a:lnTo>
                  <a:lnTo>
                    <a:pt x="305177" y="92760"/>
                  </a:lnTo>
                  <a:lnTo>
                    <a:pt x="302044" y="84823"/>
                  </a:lnTo>
                  <a:lnTo>
                    <a:pt x="302311" y="84277"/>
                  </a:lnTo>
                  <a:lnTo>
                    <a:pt x="294665" y="84277"/>
                  </a:lnTo>
                  <a:lnTo>
                    <a:pt x="294665" y="62001"/>
                  </a:lnTo>
                  <a:close/>
                </a:path>
                <a:path w="384809" h="175260">
                  <a:moveTo>
                    <a:pt x="305177" y="92760"/>
                  </a:moveTo>
                  <a:lnTo>
                    <a:pt x="297154" y="92760"/>
                  </a:lnTo>
                  <a:lnTo>
                    <a:pt x="304990" y="113169"/>
                  </a:lnTo>
                  <a:lnTo>
                    <a:pt x="313232" y="113169"/>
                  </a:lnTo>
                  <a:lnTo>
                    <a:pt x="305177" y="92760"/>
                  </a:lnTo>
                  <a:close/>
                </a:path>
                <a:path w="384809" h="175260">
                  <a:moveTo>
                    <a:pt x="313232" y="62001"/>
                  </a:moveTo>
                  <a:lnTo>
                    <a:pt x="305181" y="62001"/>
                  </a:lnTo>
                  <a:lnTo>
                    <a:pt x="294665" y="84277"/>
                  </a:lnTo>
                  <a:lnTo>
                    <a:pt x="302311" y="84277"/>
                  </a:lnTo>
                  <a:lnTo>
                    <a:pt x="313232" y="62001"/>
                  </a:lnTo>
                  <a:close/>
                </a:path>
                <a:path w="384809" h="175260">
                  <a:moveTo>
                    <a:pt x="280860" y="62001"/>
                  </a:moveTo>
                  <a:lnTo>
                    <a:pt x="258914" y="62001"/>
                  </a:lnTo>
                  <a:lnTo>
                    <a:pt x="258914" y="113169"/>
                  </a:lnTo>
                  <a:lnTo>
                    <a:pt x="280860" y="113169"/>
                  </a:lnTo>
                  <a:lnTo>
                    <a:pt x="280860" y="105854"/>
                  </a:lnTo>
                  <a:lnTo>
                    <a:pt x="266941" y="105854"/>
                  </a:lnTo>
                  <a:lnTo>
                    <a:pt x="266941" y="90868"/>
                  </a:lnTo>
                  <a:lnTo>
                    <a:pt x="277990" y="90868"/>
                  </a:lnTo>
                  <a:lnTo>
                    <a:pt x="277990" y="83565"/>
                  </a:lnTo>
                  <a:lnTo>
                    <a:pt x="266941" y="83565"/>
                  </a:lnTo>
                  <a:lnTo>
                    <a:pt x="266941" y="69316"/>
                  </a:lnTo>
                  <a:lnTo>
                    <a:pt x="280860" y="69316"/>
                  </a:lnTo>
                  <a:lnTo>
                    <a:pt x="280860" y="62001"/>
                  </a:lnTo>
                  <a:close/>
                </a:path>
                <a:path w="384809" h="175260">
                  <a:moveTo>
                    <a:pt x="168046" y="609"/>
                  </a:moveTo>
                  <a:lnTo>
                    <a:pt x="160032" y="609"/>
                  </a:lnTo>
                  <a:lnTo>
                    <a:pt x="160032" y="51739"/>
                  </a:lnTo>
                  <a:lnTo>
                    <a:pt x="168046" y="51739"/>
                  </a:lnTo>
                  <a:lnTo>
                    <a:pt x="168046" y="29819"/>
                  </a:lnTo>
                  <a:lnTo>
                    <a:pt x="185369" y="29819"/>
                  </a:lnTo>
                  <a:lnTo>
                    <a:pt x="185369" y="22504"/>
                  </a:lnTo>
                  <a:lnTo>
                    <a:pt x="168046" y="22504"/>
                  </a:lnTo>
                  <a:lnTo>
                    <a:pt x="168046" y="609"/>
                  </a:lnTo>
                  <a:close/>
                </a:path>
                <a:path w="384809" h="175260">
                  <a:moveTo>
                    <a:pt x="185369" y="29819"/>
                  </a:moveTo>
                  <a:lnTo>
                    <a:pt x="177190" y="29819"/>
                  </a:lnTo>
                  <a:lnTo>
                    <a:pt x="177190" y="51739"/>
                  </a:lnTo>
                  <a:lnTo>
                    <a:pt x="185369" y="51739"/>
                  </a:lnTo>
                  <a:lnTo>
                    <a:pt x="185369" y="29819"/>
                  </a:lnTo>
                  <a:close/>
                </a:path>
                <a:path w="384809" h="175260">
                  <a:moveTo>
                    <a:pt x="185369" y="609"/>
                  </a:moveTo>
                  <a:lnTo>
                    <a:pt x="177190" y="609"/>
                  </a:lnTo>
                  <a:lnTo>
                    <a:pt x="177190" y="22504"/>
                  </a:lnTo>
                  <a:lnTo>
                    <a:pt x="185369" y="22504"/>
                  </a:lnTo>
                  <a:lnTo>
                    <a:pt x="185369" y="609"/>
                  </a:lnTo>
                  <a:close/>
                </a:path>
                <a:path w="384809" h="175260">
                  <a:moveTo>
                    <a:pt x="149682" y="0"/>
                  </a:moveTo>
                  <a:lnTo>
                    <a:pt x="133908" y="0"/>
                  </a:lnTo>
                  <a:lnTo>
                    <a:pt x="129565" y="4686"/>
                  </a:lnTo>
                  <a:lnTo>
                    <a:pt x="129565" y="47650"/>
                  </a:lnTo>
                  <a:lnTo>
                    <a:pt x="133908" y="52349"/>
                  </a:lnTo>
                  <a:lnTo>
                    <a:pt x="149682" y="52349"/>
                  </a:lnTo>
                  <a:lnTo>
                    <a:pt x="154000" y="47650"/>
                  </a:lnTo>
                  <a:lnTo>
                    <a:pt x="154000" y="45021"/>
                  </a:lnTo>
                  <a:lnTo>
                    <a:pt x="139242" y="45021"/>
                  </a:lnTo>
                  <a:lnTo>
                    <a:pt x="137629" y="43649"/>
                  </a:lnTo>
                  <a:lnTo>
                    <a:pt x="137629" y="8699"/>
                  </a:lnTo>
                  <a:lnTo>
                    <a:pt x="139242" y="7315"/>
                  </a:lnTo>
                  <a:lnTo>
                    <a:pt x="154000" y="7315"/>
                  </a:lnTo>
                  <a:lnTo>
                    <a:pt x="154000" y="4686"/>
                  </a:lnTo>
                  <a:lnTo>
                    <a:pt x="149682" y="0"/>
                  </a:lnTo>
                  <a:close/>
                </a:path>
                <a:path w="384809" h="175260">
                  <a:moveTo>
                    <a:pt x="154000" y="7315"/>
                  </a:moveTo>
                  <a:lnTo>
                    <a:pt x="144348" y="7315"/>
                  </a:lnTo>
                  <a:lnTo>
                    <a:pt x="145923" y="8699"/>
                  </a:lnTo>
                  <a:lnTo>
                    <a:pt x="145923" y="43649"/>
                  </a:lnTo>
                  <a:lnTo>
                    <a:pt x="144348" y="45021"/>
                  </a:lnTo>
                  <a:lnTo>
                    <a:pt x="154000" y="45021"/>
                  </a:lnTo>
                  <a:lnTo>
                    <a:pt x="154000" y="7315"/>
                  </a:lnTo>
                  <a:close/>
                </a:path>
                <a:path w="384809" h="175260">
                  <a:moveTo>
                    <a:pt x="384670" y="609"/>
                  </a:moveTo>
                  <a:lnTo>
                    <a:pt x="362737" y="609"/>
                  </a:lnTo>
                  <a:lnTo>
                    <a:pt x="362737" y="51739"/>
                  </a:lnTo>
                  <a:lnTo>
                    <a:pt x="384670" y="51739"/>
                  </a:lnTo>
                  <a:lnTo>
                    <a:pt x="384670" y="44449"/>
                  </a:lnTo>
                  <a:lnTo>
                    <a:pt x="370751" y="44449"/>
                  </a:lnTo>
                  <a:lnTo>
                    <a:pt x="370751" y="29451"/>
                  </a:lnTo>
                  <a:lnTo>
                    <a:pt x="381838" y="29451"/>
                  </a:lnTo>
                  <a:lnTo>
                    <a:pt x="381838" y="22148"/>
                  </a:lnTo>
                  <a:lnTo>
                    <a:pt x="370751" y="22148"/>
                  </a:lnTo>
                  <a:lnTo>
                    <a:pt x="370751" y="7899"/>
                  </a:lnTo>
                  <a:lnTo>
                    <a:pt x="384670" y="7899"/>
                  </a:lnTo>
                  <a:lnTo>
                    <a:pt x="384670" y="609"/>
                  </a:lnTo>
                  <a:close/>
                </a:path>
                <a:path w="384809" h="175260">
                  <a:moveTo>
                    <a:pt x="210527" y="609"/>
                  </a:moveTo>
                  <a:lnTo>
                    <a:pt x="198767" y="609"/>
                  </a:lnTo>
                  <a:lnTo>
                    <a:pt x="190563" y="51739"/>
                  </a:lnTo>
                  <a:lnTo>
                    <a:pt x="197942" y="51739"/>
                  </a:lnTo>
                  <a:lnTo>
                    <a:pt x="199364" y="42481"/>
                  </a:lnTo>
                  <a:lnTo>
                    <a:pt x="217256" y="42481"/>
                  </a:lnTo>
                  <a:lnTo>
                    <a:pt x="216140" y="35534"/>
                  </a:lnTo>
                  <a:lnTo>
                    <a:pt x="200380" y="35534"/>
                  </a:lnTo>
                  <a:lnTo>
                    <a:pt x="204254" y="9664"/>
                  </a:lnTo>
                  <a:lnTo>
                    <a:pt x="211983" y="9664"/>
                  </a:lnTo>
                  <a:lnTo>
                    <a:pt x="210527" y="609"/>
                  </a:lnTo>
                  <a:close/>
                </a:path>
                <a:path w="384809" h="175260">
                  <a:moveTo>
                    <a:pt x="217256" y="42481"/>
                  </a:moveTo>
                  <a:lnTo>
                    <a:pt x="209219" y="42481"/>
                  </a:lnTo>
                  <a:lnTo>
                    <a:pt x="210629" y="51739"/>
                  </a:lnTo>
                  <a:lnTo>
                    <a:pt x="218744" y="51739"/>
                  </a:lnTo>
                  <a:lnTo>
                    <a:pt x="217256" y="42481"/>
                  </a:lnTo>
                  <a:close/>
                </a:path>
                <a:path w="384809" h="175260">
                  <a:moveTo>
                    <a:pt x="211983" y="9664"/>
                  </a:moveTo>
                  <a:lnTo>
                    <a:pt x="204254" y="9664"/>
                  </a:lnTo>
                  <a:lnTo>
                    <a:pt x="208127" y="35534"/>
                  </a:lnTo>
                  <a:lnTo>
                    <a:pt x="216140" y="35534"/>
                  </a:lnTo>
                  <a:lnTo>
                    <a:pt x="211983" y="9664"/>
                  </a:lnTo>
                  <a:close/>
                </a:path>
                <a:path w="384809" h="175260">
                  <a:moveTo>
                    <a:pt x="71742" y="609"/>
                  </a:moveTo>
                  <a:lnTo>
                    <a:pt x="63690" y="609"/>
                  </a:lnTo>
                  <a:lnTo>
                    <a:pt x="63690" y="51739"/>
                  </a:lnTo>
                  <a:lnTo>
                    <a:pt x="84747" y="51739"/>
                  </a:lnTo>
                  <a:lnTo>
                    <a:pt x="84747" y="58623"/>
                  </a:lnTo>
                  <a:lnTo>
                    <a:pt x="92570" y="58623"/>
                  </a:lnTo>
                  <a:lnTo>
                    <a:pt x="92570" y="44602"/>
                  </a:lnTo>
                  <a:lnTo>
                    <a:pt x="89077" y="44602"/>
                  </a:lnTo>
                  <a:lnTo>
                    <a:pt x="89077" y="44449"/>
                  </a:lnTo>
                  <a:lnTo>
                    <a:pt x="71742" y="44449"/>
                  </a:lnTo>
                  <a:lnTo>
                    <a:pt x="71742" y="609"/>
                  </a:lnTo>
                  <a:close/>
                </a:path>
                <a:path w="384809" h="175260">
                  <a:moveTo>
                    <a:pt x="89077" y="609"/>
                  </a:moveTo>
                  <a:lnTo>
                    <a:pt x="80873" y="609"/>
                  </a:lnTo>
                  <a:lnTo>
                    <a:pt x="80873" y="44449"/>
                  </a:lnTo>
                  <a:lnTo>
                    <a:pt x="89077" y="44449"/>
                  </a:lnTo>
                  <a:lnTo>
                    <a:pt x="89077" y="609"/>
                  </a:lnTo>
                  <a:close/>
                </a:path>
                <a:path w="384809" h="175260">
                  <a:moveTo>
                    <a:pt x="296049" y="609"/>
                  </a:moveTo>
                  <a:lnTo>
                    <a:pt x="288036" y="609"/>
                  </a:lnTo>
                  <a:lnTo>
                    <a:pt x="288036" y="51739"/>
                  </a:lnTo>
                  <a:lnTo>
                    <a:pt x="296049" y="51739"/>
                  </a:lnTo>
                  <a:lnTo>
                    <a:pt x="296049" y="29819"/>
                  </a:lnTo>
                  <a:lnTo>
                    <a:pt x="313410" y="29819"/>
                  </a:lnTo>
                  <a:lnTo>
                    <a:pt x="313410" y="22504"/>
                  </a:lnTo>
                  <a:lnTo>
                    <a:pt x="296049" y="22504"/>
                  </a:lnTo>
                  <a:lnTo>
                    <a:pt x="296049" y="609"/>
                  </a:lnTo>
                  <a:close/>
                </a:path>
                <a:path w="384809" h="175260">
                  <a:moveTo>
                    <a:pt x="313410" y="29819"/>
                  </a:moveTo>
                  <a:lnTo>
                    <a:pt x="305219" y="29819"/>
                  </a:lnTo>
                  <a:lnTo>
                    <a:pt x="305219" y="51739"/>
                  </a:lnTo>
                  <a:lnTo>
                    <a:pt x="313410" y="51739"/>
                  </a:lnTo>
                  <a:lnTo>
                    <a:pt x="313410" y="29819"/>
                  </a:lnTo>
                  <a:close/>
                </a:path>
                <a:path w="384809" h="175260">
                  <a:moveTo>
                    <a:pt x="313410" y="609"/>
                  </a:moveTo>
                  <a:lnTo>
                    <a:pt x="305219" y="609"/>
                  </a:lnTo>
                  <a:lnTo>
                    <a:pt x="305219" y="22504"/>
                  </a:lnTo>
                  <a:lnTo>
                    <a:pt x="313410" y="22504"/>
                  </a:lnTo>
                  <a:lnTo>
                    <a:pt x="313410" y="609"/>
                  </a:lnTo>
                  <a:close/>
                </a:path>
                <a:path w="384809" h="175260">
                  <a:moveTo>
                    <a:pt x="266509" y="609"/>
                  </a:moveTo>
                  <a:lnTo>
                    <a:pt x="258483" y="609"/>
                  </a:lnTo>
                  <a:lnTo>
                    <a:pt x="258483" y="51739"/>
                  </a:lnTo>
                  <a:lnTo>
                    <a:pt x="278358" y="51739"/>
                  </a:lnTo>
                  <a:lnTo>
                    <a:pt x="282295" y="47320"/>
                  </a:lnTo>
                  <a:lnTo>
                    <a:pt x="282295" y="44449"/>
                  </a:lnTo>
                  <a:lnTo>
                    <a:pt x="266509" y="44449"/>
                  </a:lnTo>
                  <a:lnTo>
                    <a:pt x="266509" y="27139"/>
                  </a:lnTo>
                  <a:lnTo>
                    <a:pt x="282295" y="27139"/>
                  </a:lnTo>
                  <a:lnTo>
                    <a:pt x="282295" y="24282"/>
                  </a:lnTo>
                  <a:lnTo>
                    <a:pt x="278358" y="19837"/>
                  </a:lnTo>
                  <a:lnTo>
                    <a:pt x="266509" y="19837"/>
                  </a:lnTo>
                  <a:lnTo>
                    <a:pt x="266509" y="609"/>
                  </a:lnTo>
                  <a:close/>
                </a:path>
                <a:path w="384809" h="175260">
                  <a:moveTo>
                    <a:pt x="282295" y="27139"/>
                  </a:moveTo>
                  <a:lnTo>
                    <a:pt x="272859" y="27139"/>
                  </a:lnTo>
                  <a:lnTo>
                    <a:pt x="274294" y="28295"/>
                  </a:lnTo>
                  <a:lnTo>
                    <a:pt x="274294" y="43281"/>
                  </a:lnTo>
                  <a:lnTo>
                    <a:pt x="272859" y="44449"/>
                  </a:lnTo>
                  <a:lnTo>
                    <a:pt x="282295" y="44449"/>
                  </a:lnTo>
                  <a:lnTo>
                    <a:pt x="282295" y="27139"/>
                  </a:lnTo>
                  <a:close/>
                </a:path>
                <a:path w="384809" h="175260">
                  <a:moveTo>
                    <a:pt x="327837" y="609"/>
                  </a:moveTo>
                  <a:lnTo>
                    <a:pt x="319811" y="609"/>
                  </a:lnTo>
                  <a:lnTo>
                    <a:pt x="319811" y="51739"/>
                  </a:lnTo>
                  <a:lnTo>
                    <a:pt x="339699" y="51739"/>
                  </a:lnTo>
                  <a:lnTo>
                    <a:pt x="343623" y="47320"/>
                  </a:lnTo>
                  <a:lnTo>
                    <a:pt x="343623" y="44449"/>
                  </a:lnTo>
                  <a:lnTo>
                    <a:pt x="327837" y="44449"/>
                  </a:lnTo>
                  <a:lnTo>
                    <a:pt x="327837" y="27139"/>
                  </a:lnTo>
                  <a:lnTo>
                    <a:pt x="343623" y="27139"/>
                  </a:lnTo>
                  <a:lnTo>
                    <a:pt x="343623" y="24282"/>
                  </a:lnTo>
                  <a:lnTo>
                    <a:pt x="339699" y="19837"/>
                  </a:lnTo>
                  <a:lnTo>
                    <a:pt x="327837" y="19837"/>
                  </a:lnTo>
                  <a:lnTo>
                    <a:pt x="327837" y="609"/>
                  </a:lnTo>
                  <a:close/>
                </a:path>
                <a:path w="384809" h="175260">
                  <a:moveTo>
                    <a:pt x="343623" y="27139"/>
                  </a:moveTo>
                  <a:lnTo>
                    <a:pt x="334213" y="27139"/>
                  </a:lnTo>
                  <a:lnTo>
                    <a:pt x="335610" y="28295"/>
                  </a:lnTo>
                  <a:lnTo>
                    <a:pt x="335610" y="43281"/>
                  </a:lnTo>
                  <a:lnTo>
                    <a:pt x="334213" y="44449"/>
                  </a:lnTo>
                  <a:lnTo>
                    <a:pt x="343623" y="44449"/>
                  </a:lnTo>
                  <a:lnTo>
                    <a:pt x="343623" y="27139"/>
                  </a:lnTo>
                  <a:close/>
                </a:path>
                <a:path w="384809" h="175260">
                  <a:moveTo>
                    <a:pt x="251942" y="609"/>
                  </a:moveTo>
                  <a:lnTo>
                    <a:pt x="229222" y="609"/>
                  </a:lnTo>
                  <a:lnTo>
                    <a:pt x="227711" y="43992"/>
                  </a:lnTo>
                  <a:lnTo>
                    <a:pt x="226568" y="44526"/>
                  </a:lnTo>
                  <a:lnTo>
                    <a:pt x="222923" y="44526"/>
                  </a:lnTo>
                  <a:lnTo>
                    <a:pt x="222923" y="51815"/>
                  </a:lnTo>
                  <a:lnTo>
                    <a:pt x="232219" y="51815"/>
                  </a:lnTo>
                  <a:lnTo>
                    <a:pt x="235559" y="48158"/>
                  </a:lnTo>
                  <a:lnTo>
                    <a:pt x="235864" y="38836"/>
                  </a:lnTo>
                  <a:lnTo>
                    <a:pt x="236753" y="7899"/>
                  </a:lnTo>
                  <a:lnTo>
                    <a:pt x="251942" y="7899"/>
                  </a:lnTo>
                  <a:lnTo>
                    <a:pt x="251942" y="609"/>
                  </a:lnTo>
                  <a:close/>
                </a:path>
                <a:path w="384809" h="175260">
                  <a:moveTo>
                    <a:pt x="251942" y="7899"/>
                  </a:moveTo>
                  <a:lnTo>
                    <a:pt x="243725" y="7899"/>
                  </a:lnTo>
                  <a:lnTo>
                    <a:pt x="243725" y="51739"/>
                  </a:lnTo>
                  <a:lnTo>
                    <a:pt x="251942" y="51739"/>
                  </a:lnTo>
                  <a:lnTo>
                    <a:pt x="251942" y="7899"/>
                  </a:lnTo>
                  <a:close/>
                </a:path>
                <a:path w="384809" h="175260">
                  <a:moveTo>
                    <a:pt x="105283" y="609"/>
                  </a:moveTo>
                  <a:lnTo>
                    <a:pt x="98094" y="609"/>
                  </a:lnTo>
                  <a:lnTo>
                    <a:pt x="98094" y="51739"/>
                  </a:lnTo>
                  <a:lnTo>
                    <a:pt x="106375" y="51739"/>
                  </a:lnTo>
                  <a:lnTo>
                    <a:pt x="111740" y="32981"/>
                  </a:lnTo>
                  <a:lnTo>
                    <a:pt x="105283" y="32981"/>
                  </a:lnTo>
                  <a:lnTo>
                    <a:pt x="105283" y="609"/>
                  </a:lnTo>
                  <a:close/>
                </a:path>
                <a:path w="384809" h="175260">
                  <a:moveTo>
                    <a:pt x="123609" y="15735"/>
                  </a:moveTo>
                  <a:lnTo>
                    <a:pt x="116408" y="15735"/>
                  </a:lnTo>
                  <a:lnTo>
                    <a:pt x="116408" y="51739"/>
                  </a:lnTo>
                  <a:lnTo>
                    <a:pt x="123609" y="51739"/>
                  </a:lnTo>
                  <a:lnTo>
                    <a:pt x="123609" y="15735"/>
                  </a:lnTo>
                  <a:close/>
                </a:path>
                <a:path w="384809" h="175260">
                  <a:moveTo>
                    <a:pt x="123609" y="609"/>
                  </a:moveTo>
                  <a:lnTo>
                    <a:pt x="114782" y="609"/>
                  </a:lnTo>
                  <a:lnTo>
                    <a:pt x="108204" y="21716"/>
                  </a:lnTo>
                  <a:lnTo>
                    <a:pt x="105283" y="32981"/>
                  </a:lnTo>
                  <a:lnTo>
                    <a:pt x="111740" y="32981"/>
                  </a:lnTo>
                  <a:lnTo>
                    <a:pt x="113080" y="28295"/>
                  </a:lnTo>
                  <a:lnTo>
                    <a:pt x="116408" y="15735"/>
                  </a:lnTo>
                  <a:lnTo>
                    <a:pt x="123609" y="15735"/>
                  </a:lnTo>
                  <a:lnTo>
                    <a:pt x="123609" y="609"/>
                  </a:lnTo>
                  <a:close/>
                </a:path>
                <a:path w="384809" h="175260">
                  <a:moveTo>
                    <a:pt x="50431" y="609"/>
                  </a:moveTo>
                  <a:lnTo>
                    <a:pt x="38658" y="609"/>
                  </a:lnTo>
                  <a:lnTo>
                    <a:pt x="30454" y="51739"/>
                  </a:lnTo>
                  <a:lnTo>
                    <a:pt x="37846" y="51739"/>
                  </a:lnTo>
                  <a:lnTo>
                    <a:pt x="39243" y="42481"/>
                  </a:lnTo>
                  <a:lnTo>
                    <a:pt x="57150" y="42481"/>
                  </a:lnTo>
                  <a:lnTo>
                    <a:pt x="56035" y="35534"/>
                  </a:lnTo>
                  <a:lnTo>
                    <a:pt x="40271" y="35534"/>
                  </a:lnTo>
                  <a:lnTo>
                    <a:pt x="44145" y="9664"/>
                  </a:lnTo>
                  <a:lnTo>
                    <a:pt x="51884" y="9664"/>
                  </a:lnTo>
                  <a:lnTo>
                    <a:pt x="50431" y="609"/>
                  </a:lnTo>
                  <a:close/>
                </a:path>
                <a:path w="384809" h="175260">
                  <a:moveTo>
                    <a:pt x="57150" y="42481"/>
                  </a:moveTo>
                  <a:lnTo>
                    <a:pt x="49136" y="42481"/>
                  </a:lnTo>
                  <a:lnTo>
                    <a:pt x="50507" y="51739"/>
                  </a:lnTo>
                  <a:lnTo>
                    <a:pt x="58635" y="51739"/>
                  </a:lnTo>
                  <a:lnTo>
                    <a:pt x="57150" y="42481"/>
                  </a:lnTo>
                  <a:close/>
                </a:path>
                <a:path w="384809" h="175260">
                  <a:moveTo>
                    <a:pt x="51884" y="9664"/>
                  </a:moveTo>
                  <a:lnTo>
                    <a:pt x="44145" y="9664"/>
                  </a:lnTo>
                  <a:lnTo>
                    <a:pt x="48018" y="35534"/>
                  </a:lnTo>
                  <a:lnTo>
                    <a:pt x="56035" y="35534"/>
                  </a:lnTo>
                  <a:lnTo>
                    <a:pt x="51884" y="9664"/>
                  </a:lnTo>
                  <a:close/>
                </a:path>
                <a:path w="384809" h="175260">
                  <a:moveTo>
                    <a:pt x="356285" y="609"/>
                  </a:moveTo>
                  <a:lnTo>
                    <a:pt x="348246" y="609"/>
                  </a:lnTo>
                  <a:lnTo>
                    <a:pt x="348246" y="51739"/>
                  </a:lnTo>
                  <a:lnTo>
                    <a:pt x="356285" y="51739"/>
                  </a:lnTo>
                  <a:lnTo>
                    <a:pt x="356285" y="609"/>
                  </a:lnTo>
                  <a:close/>
                </a:path>
                <a:path w="384809" h="175260">
                  <a:moveTo>
                    <a:pt x="8039" y="609"/>
                  </a:moveTo>
                  <a:lnTo>
                    <a:pt x="0" y="609"/>
                  </a:lnTo>
                  <a:lnTo>
                    <a:pt x="0" y="51739"/>
                  </a:lnTo>
                  <a:lnTo>
                    <a:pt x="8039" y="51739"/>
                  </a:lnTo>
                  <a:lnTo>
                    <a:pt x="8039" y="29819"/>
                  </a:lnTo>
                  <a:lnTo>
                    <a:pt x="25374" y="29819"/>
                  </a:lnTo>
                  <a:lnTo>
                    <a:pt x="25374" y="22504"/>
                  </a:lnTo>
                  <a:lnTo>
                    <a:pt x="8039" y="22504"/>
                  </a:lnTo>
                  <a:lnTo>
                    <a:pt x="8039" y="609"/>
                  </a:lnTo>
                  <a:close/>
                </a:path>
                <a:path w="384809" h="175260">
                  <a:moveTo>
                    <a:pt x="25374" y="29819"/>
                  </a:moveTo>
                  <a:lnTo>
                    <a:pt x="17170" y="29819"/>
                  </a:lnTo>
                  <a:lnTo>
                    <a:pt x="17170" y="51739"/>
                  </a:lnTo>
                  <a:lnTo>
                    <a:pt x="25374" y="51739"/>
                  </a:lnTo>
                  <a:lnTo>
                    <a:pt x="25374" y="29819"/>
                  </a:lnTo>
                  <a:close/>
                </a:path>
                <a:path w="384809" h="175260">
                  <a:moveTo>
                    <a:pt x="25374" y="609"/>
                  </a:moveTo>
                  <a:lnTo>
                    <a:pt x="17170" y="609"/>
                  </a:lnTo>
                  <a:lnTo>
                    <a:pt x="17170" y="22504"/>
                  </a:lnTo>
                  <a:lnTo>
                    <a:pt x="25374" y="22504"/>
                  </a:lnTo>
                  <a:lnTo>
                    <a:pt x="25374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B4DA4994-C77F-4B84-8FDE-C3E23C59CBC7}"/>
              </a:ext>
            </a:extLst>
          </p:cNvPr>
          <p:cNvSpPr txBox="1">
            <a:spLocks/>
          </p:cNvSpPr>
          <p:nvPr/>
        </p:nvSpPr>
        <p:spPr>
          <a:xfrm>
            <a:off x="5018462" y="1784814"/>
            <a:ext cx="5259746" cy="519285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endParaRPr lang="en-US" sz="1000" kern="0" dirty="0">
              <a:solidFill>
                <a:srgbClr val="275F94"/>
              </a:solidFill>
            </a:endParaRPr>
          </a:p>
          <a:p>
            <a:pPr algn="ctr" defTabSz="914400"/>
            <a:r>
              <a:rPr lang="ru-RU" sz="2400" kern="0" dirty="0">
                <a:solidFill>
                  <a:srgbClr val="275F94"/>
                </a:solidFill>
                <a:latin typeface="+mn-lt"/>
              </a:rPr>
              <a:t>Проведение мероприятий по обеспечению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</a:r>
            <a:endParaRPr lang="ru-RU" sz="2400" b="1" kern="0" dirty="0">
              <a:solidFill>
                <a:srgbClr val="275F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08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8474E6-2BA0-6944-8F83-2CEFFD9A48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938ADE37-0140-4442-861F-4ED88B442863}"/>
              </a:ext>
            </a:extLst>
          </p:cNvPr>
          <p:cNvSpPr txBox="1"/>
          <p:nvPr/>
        </p:nvSpPr>
        <p:spPr>
          <a:xfrm>
            <a:off x="11208107" y="6100034"/>
            <a:ext cx="9891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>
              <a:lnSpc>
                <a:spcPts val="1085"/>
              </a:lnSpc>
            </a:pPr>
            <a:r>
              <a:rPr sz="999" dirty="0">
                <a:solidFill>
                  <a:srgbClr val="FFFFFF"/>
                </a:solidFill>
                <a:latin typeface="Roboto" panose="02000000000000000000" pitchFamily="2" charset="0"/>
                <a:cs typeface="Calibri"/>
              </a:rPr>
              <a:t>5</a:t>
            </a:r>
            <a:endParaRPr sz="999" dirty="0">
              <a:latin typeface="Roboto" panose="02000000000000000000" pitchFamily="2" charset="0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6AFCE7-BB69-414B-A57F-8CD4C9999CD4}"/>
              </a:ext>
            </a:extLst>
          </p:cNvPr>
          <p:cNvSpPr txBox="1">
            <a:spLocks/>
          </p:cNvSpPr>
          <p:nvPr/>
        </p:nvSpPr>
        <p:spPr>
          <a:xfrm>
            <a:off x="252228" y="229714"/>
            <a:ext cx="3248210" cy="213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kern="0" dirty="0">
                <a:solidFill>
                  <a:srgbClr val="275F94"/>
                </a:solidFill>
                <a:latin typeface="+mn-lt"/>
              </a:rPr>
              <a:t>Финансирование,</a:t>
            </a:r>
            <a:r>
              <a:rPr lang="ru-RU" kern="0" dirty="0">
                <a:solidFill>
                  <a:srgbClr val="275F94"/>
                </a:solidFill>
              </a:rPr>
              <a:t> </a:t>
            </a:r>
            <a:r>
              <a:rPr lang="ru-RU" sz="2000" kern="0" dirty="0">
                <a:solidFill>
                  <a:srgbClr val="275F94"/>
                </a:solidFill>
              </a:rPr>
              <a:t>тыс. рублей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BA0A2D8-154B-4689-AEA7-B7A4CEAE1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5025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62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E44602-7037-3B04-A1E8-AC218D4F2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53489"/>
          <a:stretch/>
        </p:blipFill>
        <p:spPr>
          <a:xfrm>
            <a:off x="0" y="-9367"/>
            <a:ext cx="5450283" cy="6886575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E6B8830D-9594-2940-814A-5E554A1D1F09}"/>
              </a:ext>
            </a:extLst>
          </p:cNvPr>
          <p:cNvSpPr txBox="1"/>
          <p:nvPr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>
              <a:lnSpc>
                <a:spcPts val="1664"/>
              </a:lnSpc>
            </a:pP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68174581-C2B5-4B4F-9391-F2F84B155542}"/>
              </a:ext>
            </a:extLst>
          </p:cNvPr>
          <p:cNvSpPr txBox="1">
            <a:spLocks/>
          </p:cNvSpPr>
          <p:nvPr/>
        </p:nvSpPr>
        <p:spPr>
          <a:xfrm>
            <a:off x="571549" y="1489430"/>
            <a:ext cx="3875364" cy="4441098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4000" b="1" kern="0" dirty="0">
                <a:solidFill>
                  <a:srgbClr val="275F94"/>
                </a:solidFill>
                <a:latin typeface="+mn-lt"/>
              </a:rPr>
              <a:t>Педагоги и наставники</a:t>
            </a:r>
            <a:endParaRPr lang="en-US" sz="1000" kern="0" dirty="0">
              <a:solidFill>
                <a:srgbClr val="275F94"/>
              </a:solidFill>
            </a:endParaRPr>
          </a:p>
        </p:txBody>
      </p:sp>
      <p:grpSp>
        <p:nvGrpSpPr>
          <p:cNvPr id="13" name="Группа 9">
            <a:extLst>
              <a:ext uri="{FF2B5EF4-FFF2-40B4-BE49-F238E27FC236}">
                <a16:creationId xmlns:a16="http://schemas.microsoft.com/office/drawing/2014/main" id="{820A5867-81E8-49BD-81D8-028BC10F5BD4}"/>
              </a:ext>
            </a:extLst>
          </p:cNvPr>
          <p:cNvGrpSpPr/>
          <p:nvPr/>
        </p:nvGrpSpPr>
        <p:grpSpPr>
          <a:xfrm>
            <a:off x="10184325" y="533400"/>
            <a:ext cx="1474275" cy="1014177"/>
            <a:chOff x="8438712" y="120167"/>
            <a:chExt cx="593090" cy="408940"/>
          </a:xfrm>
        </p:grpSpPr>
        <p:sp>
          <p:nvSpPr>
            <p:cNvPr id="14" name="bg object 18">
              <a:extLst>
                <a:ext uri="{FF2B5EF4-FFF2-40B4-BE49-F238E27FC236}">
                  <a16:creationId xmlns:a16="http://schemas.microsoft.com/office/drawing/2014/main" id="{FADC157D-2DA7-49C5-B6F9-E76D3A702B4B}"/>
                </a:ext>
              </a:extLst>
            </p:cNvPr>
            <p:cNvSpPr/>
            <p:nvPr/>
          </p:nvSpPr>
          <p:spPr>
            <a:xfrm>
              <a:off x="8438712" y="120167"/>
              <a:ext cx="593090" cy="408940"/>
            </a:xfrm>
            <a:custGeom>
              <a:avLst/>
              <a:gdLst/>
              <a:ahLst/>
              <a:cxnLst/>
              <a:rect l="l" t="t" r="r" b="b"/>
              <a:pathLst>
                <a:path w="593090" h="408940">
                  <a:moveTo>
                    <a:pt x="590524" y="0"/>
                  </a:moveTo>
                  <a:lnTo>
                    <a:pt x="189839" y="0"/>
                  </a:lnTo>
                  <a:lnTo>
                    <a:pt x="188010" y="1130"/>
                  </a:lnTo>
                  <a:lnTo>
                    <a:pt x="187198" y="2946"/>
                  </a:lnTo>
                  <a:lnTo>
                    <a:pt x="0" y="404355"/>
                  </a:lnTo>
                  <a:lnTo>
                    <a:pt x="4038" y="408762"/>
                  </a:lnTo>
                  <a:lnTo>
                    <a:pt x="591477" y="194957"/>
                  </a:lnTo>
                  <a:lnTo>
                    <a:pt x="592823" y="193014"/>
                  </a:lnTo>
                  <a:lnTo>
                    <a:pt x="592823" y="2286"/>
                  </a:lnTo>
                  <a:lnTo>
                    <a:pt x="590524" y="0"/>
                  </a:lnTo>
                  <a:close/>
                </a:path>
              </a:pathLst>
            </a:custGeom>
            <a:solidFill>
              <a:srgbClr val="FA3448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  <p:sp>
          <p:nvSpPr>
            <p:cNvPr id="15" name="bg object 19">
              <a:extLst>
                <a:ext uri="{FF2B5EF4-FFF2-40B4-BE49-F238E27FC236}">
                  <a16:creationId xmlns:a16="http://schemas.microsoft.com/office/drawing/2014/main" id="{CD63159A-50E9-45B8-B865-1A9479EB8613}"/>
                </a:ext>
              </a:extLst>
            </p:cNvPr>
            <p:cNvSpPr/>
            <p:nvPr/>
          </p:nvSpPr>
          <p:spPr>
            <a:xfrm>
              <a:off x="8635745" y="129810"/>
              <a:ext cx="384810" cy="175260"/>
            </a:xfrm>
            <a:custGeom>
              <a:avLst/>
              <a:gdLst/>
              <a:ahLst/>
              <a:cxnLst/>
              <a:rect l="l" t="t" r="r" b="b"/>
              <a:pathLst>
                <a:path w="384809" h="175260">
                  <a:moveTo>
                    <a:pt x="333578" y="123405"/>
                  </a:moveTo>
                  <a:lnTo>
                    <a:pt x="326402" y="123405"/>
                  </a:lnTo>
                  <a:lnTo>
                    <a:pt x="326402" y="174561"/>
                  </a:lnTo>
                  <a:lnTo>
                    <a:pt x="334683" y="174561"/>
                  </a:lnTo>
                  <a:lnTo>
                    <a:pt x="340052" y="155778"/>
                  </a:lnTo>
                  <a:lnTo>
                    <a:pt x="333578" y="155778"/>
                  </a:lnTo>
                  <a:lnTo>
                    <a:pt x="333578" y="123405"/>
                  </a:lnTo>
                  <a:close/>
                </a:path>
                <a:path w="384809" h="175260">
                  <a:moveTo>
                    <a:pt x="351929" y="138506"/>
                  </a:moveTo>
                  <a:lnTo>
                    <a:pt x="344703" y="138506"/>
                  </a:lnTo>
                  <a:lnTo>
                    <a:pt x="344703" y="174561"/>
                  </a:lnTo>
                  <a:lnTo>
                    <a:pt x="351929" y="174561"/>
                  </a:lnTo>
                  <a:lnTo>
                    <a:pt x="351929" y="138506"/>
                  </a:lnTo>
                  <a:close/>
                </a:path>
                <a:path w="384809" h="175260">
                  <a:moveTo>
                    <a:pt x="351929" y="123405"/>
                  </a:moveTo>
                  <a:lnTo>
                    <a:pt x="343077" y="123405"/>
                  </a:lnTo>
                  <a:lnTo>
                    <a:pt x="336524" y="144525"/>
                  </a:lnTo>
                  <a:lnTo>
                    <a:pt x="333578" y="155778"/>
                  </a:lnTo>
                  <a:lnTo>
                    <a:pt x="340052" y="155778"/>
                  </a:lnTo>
                  <a:lnTo>
                    <a:pt x="341388" y="151104"/>
                  </a:lnTo>
                  <a:lnTo>
                    <a:pt x="344703" y="138506"/>
                  </a:lnTo>
                  <a:lnTo>
                    <a:pt x="351929" y="138506"/>
                  </a:lnTo>
                  <a:lnTo>
                    <a:pt x="351929" y="123405"/>
                  </a:lnTo>
                  <a:close/>
                </a:path>
                <a:path w="384809" h="175260">
                  <a:moveTo>
                    <a:pt x="316598" y="122821"/>
                  </a:moveTo>
                  <a:lnTo>
                    <a:pt x="300786" y="122821"/>
                  </a:lnTo>
                  <a:lnTo>
                    <a:pt x="296710" y="127507"/>
                  </a:lnTo>
                  <a:lnTo>
                    <a:pt x="296710" y="170472"/>
                  </a:lnTo>
                  <a:lnTo>
                    <a:pt x="300786" y="175158"/>
                  </a:lnTo>
                  <a:lnTo>
                    <a:pt x="316598" y="175158"/>
                  </a:lnTo>
                  <a:lnTo>
                    <a:pt x="320687" y="170472"/>
                  </a:lnTo>
                  <a:lnTo>
                    <a:pt x="320687" y="167766"/>
                  </a:lnTo>
                  <a:lnTo>
                    <a:pt x="306362" y="167766"/>
                  </a:lnTo>
                  <a:lnTo>
                    <a:pt x="304723" y="166471"/>
                  </a:lnTo>
                  <a:lnTo>
                    <a:pt x="304723" y="131521"/>
                  </a:lnTo>
                  <a:lnTo>
                    <a:pt x="306362" y="130098"/>
                  </a:lnTo>
                  <a:lnTo>
                    <a:pt x="320687" y="130098"/>
                  </a:lnTo>
                  <a:lnTo>
                    <a:pt x="320687" y="127507"/>
                  </a:lnTo>
                  <a:lnTo>
                    <a:pt x="316598" y="122821"/>
                  </a:lnTo>
                  <a:close/>
                </a:path>
                <a:path w="384809" h="175260">
                  <a:moveTo>
                    <a:pt x="320687" y="155486"/>
                  </a:moveTo>
                  <a:lnTo>
                    <a:pt x="313067" y="155486"/>
                  </a:lnTo>
                  <a:lnTo>
                    <a:pt x="313067" y="166471"/>
                  </a:lnTo>
                  <a:lnTo>
                    <a:pt x="311467" y="167766"/>
                  </a:lnTo>
                  <a:lnTo>
                    <a:pt x="320687" y="167766"/>
                  </a:lnTo>
                  <a:lnTo>
                    <a:pt x="320687" y="155486"/>
                  </a:lnTo>
                  <a:close/>
                </a:path>
                <a:path w="384809" h="175260">
                  <a:moveTo>
                    <a:pt x="320687" y="130098"/>
                  </a:moveTo>
                  <a:lnTo>
                    <a:pt x="311467" y="130098"/>
                  </a:lnTo>
                  <a:lnTo>
                    <a:pt x="313067" y="131521"/>
                  </a:lnTo>
                  <a:lnTo>
                    <a:pt x="313067" y="140652"/>
                  </a:lnTo>
                  <a:lnTo>
                    <a:pt x="320687" y="140652"/>
                  </a:lnTo>
                  <a:lnTo>
                    <a:pt x="320687" y="130098"/>
                  </a:lnTo>
                  <a:close/>
                </a:path>
                <a:path w="384809" h="175260">
                  <a:moveTo>
                    <a:pt x="287172" y="122821"/>
                  </a:moveTo>
                  <a:lnTo>
                    <a:pt x="271373" y="122821"/>
                  </a:lnTo>
                  <a:lnTo>
                    <a:pt x="267284" y="127507"/>
                  </a:lnTo>
                  <a:lnTo>
                    <a:pt x="267284" y="170472"/>
                  </a:lnTo>
                  <a:lnTo>
                    <a:pt x="271373" y="175158"/>
                  </a:lnTo>
                  <a:lnTo>
                    <a:pt x="287172" y="175158"/>
                  </a:lnTo>
                  <a:lnTo>
                    <a:pt x="291274" y="170472"/>
                  </a:lnTo>
                  <a:lnTo>
                    <a:pt x="291274" y="167766"/>
                  </a:lnTo>
                  <a:lnTo>
                    <a:pt x="276961" y="167766"/>
                  </a:lnTo>
                  <a:lnTo>
                    <a:pt x="275348" y="166471"/>
                  </a:lnTo>
                  <a:lnTo>
                    <a:pt x="275348" y="131521"/>
                  </a:lnTo>
                  <a:lnTo>
                    <a:pt x="276961" y="130098"/>
                  </a:lnTo>
                  <a:lnTo>
                    <a:pt x="291274" y="130098"/>
                  </a:lnTo>
                  <a:lnTo>
                    <a:pt x="291274" y="127507"/>
                  </a:lnTo>
                  <a:lnTo>
                    <a:pt x="287172" y="122821"/>
                  </a:lnTo>
                  <a:close/>
                </a:path>
                <a:path w="384809" h="175260">
                  <a:moveTo>
                    <a:pt x="291274" y="155486"/>
                  </a:moveTo>
                  <a:lnTo>
                    <a:pt x="283654" y="155486"/>
                  </a:lnTo>
                  <a:lnTo>
                    <a:pt x="283654" y="166471"/>
                  </a:lnTo>
                  <a:lnTo>
                    <a:pt x="282041" y="167766"/>
                  </a:lnTo>
                  <a:lnTo>
                    <a:pt x="291274" y="167766"/>
                  </a:lnTo>
                  <a:lnTo>
                    <a:pt x="291274" y="155486"/>
                  </a:lnTo>
                  <a:close/>
                </a:path>
                <a:path w="384809" h="175260">
                  <a:moveTo>
                    <a:pt x="291274" y="130098"/>
                  </a:moveTo>
                  <a:lnTo>
                    <a:pt x="282041" y="130098"/>
                  </a:lnTo>
                  <a:lnTo>
                    <a:pt x="283654" y="131521"/>
                  </a:lnTo>
                  <a:lnTo>
                    <a:pt x="283654" y="140652"/>
                  </a:lnTo>
                  <a:lnTo>
                    <a:pt x="291274" y="140652"/>
                  </a:lnTo>
                  <a:lnTo>
                    <a:pt x="291274" y="130098"/>
                  </a:lnTo>
                  <a:close/>
                </a:path>
                <a:path w="384809" h="175260">
                  <a:moveTo>
                    <a:pt x="228460" y="123405"/>
                  </a:moveTo>
                  <a:lnTo>
                    <a:pt x="208559" y="123405"/>
                  </a:lnTo>
                  <a:lnTo>
                    <a:pt x="208559" y="174561"/>
                  </a:lnTo>
                  <a:lnTo>
                    <a:pt x="216598" y="174561"/>
                  </a:lnTo>
                  <a:lnTo>
                    <a:pt x="216598" y="155346"/>
                  </a:lnTo>
                  <a:lnTo>
                    <a:pt x="228460" y="155346"/>
                  </a:lnTo>
                  <a:lnTo>
                    <a:pt x="232384" y="150914"/>
                  </a:lnTo>
                  <a:lnTo>
                    <a:pt x="232384" y="148031"/>
                  </a:lnTo>
                  <a:lnTo>
                    <a:pt x="216598" y="148031"/>
                  </a:lnTo>
                  <a:lnTo>
                    <a:pt x="216598" y="130708"/>
                  </a:lnTo>
                  <a:lnTo>
                    <a:pt x="232384" y="130708"/>
                  </a:lnTo>
                  <a:lnTo>
                    <a:pt x="232384" y="127850"/>
                  </a:lnTo>
                  <a:lnTo>
                    <a:pt x="228460" y="123405"/>
                  </a:lnTo>
                  <a:close/>
                </a:path>
                <a:path w="384809" h="175260">
                  <a:moveTo>
                    <a:pt x="232384" y="130708"/>
                  </a:moveTo>
                  <a:lnTo>
                    <a:pt x="222961" y="130708"/>
                  </a:lnTo>
                  <a:lnTo>
                    <a:pt x="224370" y="131876"/>
                  </a:lnTo>
                  <a:lnTo>
                    <a:pt x="224370" y="146862"/>
                  </a:lnTo>
                  <a:lnTo>
                    <a:pt x="222961" y="148031"/>
                  </a:lnTo>
                  <a:lnTo>
                    <a:pt x="232384" y="148031"/>
                  </a:lnTo>
                  <a:lnTo>
                    <a:pt x="232384" y="130708"/>
                  </a:lnTo>
                  <a:close/>
                </a:path>
                <a:path w="384809" h="175260">
                  <a:moveTo>
                    <a:pt x="257416" y="122821"/>
                  </a:moveTo>
                  <a:lnTo>
                    <a:pt x="241604" y="122821"/>
                  </a:lnTo>
                  <a:lnTo>
                    <a:pt x="237324" y="127507"/>
                  </a:lnTo>
                  <a:lnTo>
                    <a:pt x="237324" y="170472"/>
                  </a:lnTo>
                  <a:lnTo>
                    <a:pt x="241604" y="175158"/>
                  </a:lnTo>
                  <a:lnTo>
                    <a:pt x="257416" y="175158"/>
                  </a:lnTo>
                  <a:lnTo>
                    <a:pt x="261721" y="170472"/>
                  </a:lnTo>
                  <a:lnTo>
                    <a:pt x="261721" y="167843"/>
                  </a:lnTo>
                  <a:lnTo>
                    <a:pt x="246964" y="167843"/>
                  </a:lnTo>
                  <a:lnTo>
                    <a:pt x="245338" y="166471"/>
                  </a:lnTo>
                  <a:lnTo>
                    <a:pt x="245338" y="131521"/>
                  </a:lnTo>
                  <a:lnTo>
                    <a:pt x="246964" y="130098"/>
                  </a:lnTo>
                  <a:lnTo>
                    <a:pt x="261721" y="130098"/>
                  </a:lnTo>
                  <a:lnTo>
                    <a:pt x="261721" y="127507"/>
                  </a:lnTo>
                  <a:lnTo>
                    <a:pt x="257416" y="122821"/>
                  </a:lnTo>
                  <a:close/>
                </a:path>
                <a:path w="384809" h="175260">
                  <a:moveTo>
                    <a:pt x="261721" y="130098"/>
                  </a:moveTo>
                  <a:lnTo>
                    <a:pt x="252095" y="130098"/>
                  </a:lnTo>
                  <a:lnTo>
                    <a:pt x="253695" y="131521"/>
                  </a:lnTo>
                  <a:lnTo>
                    <a:pt x="253695" y="166471"/>
                  </a:lnTo>
                  <a:lnTo>
                    <a:pt x="252095" y="167843"/>
                  </a:lnTo>
                  <a:lnTo>
                    <a:pt x="261721" y="167843"/>
                  </a:lnTo>
                  <a:lnTo>
                    <a:pt x="261721" y="130098"/>
                  </a:lnTo>
                  <a:close/>
                </a:path>
                <a:path w="384809" h="175260">
                  <a:moveTo>
                    <a:pt x="365442" y="123405"/>
                  </a:moveTo>
                  <a:lnTo>
                    <a:pt x="358267" y="123405"/>
                  </a:lnTo>
                  <a:lnTo>
                    <a:pt x="358267" y="174561"/>
                  </a:lnTo>
                  <a:lnTo>
                    <a:pt x="366509" y="174561"/>
                  </a:lnTo>
                  <a:lnTo>
                    <a:pt x="371929" y="155778"/>
                  </a:lnTo>
                  <a:lnTo>
                    <a:pt x="365442" y="155778"/>
                  </a:lnTo>
                  <a:lnTo>
                    <a:pt x="365442" y="123405"/>
                  </a:lnTo>
                  <a:close/>
                </a:path>
                <a:path w="384809" h="175260">
                  <a:moveTo>
                    <a:pt x="383819" y="138506"/>
                  </a:moveTo>
                  <a:lnTo>
                    <a:pt x="376542" y="138506"/>
                  </a:lnTo>
                  <a:lnTo>
                    <a:pt x="376542" y="174561"/>
                  </a:lnTo>
                  <a:lnTo>
                    <a:pt x="383819" y="174561"/>
                  </a:lnTo>
                  <a:lnTo>
                    <a:pt x="383819" y="138506"/>
                  </a:lnTo>
                  <a:close/>
                </a:path>
                <a:path w="384809" h="175260">
                  <a:moveTo>
                    <a:pt x="383819" y="123405"/>
                  </a:moveTo>
                  <a:lnTo>
                    <a:pt x="374942" y="123405"/>
                  </a:lnTo>
                  <a:lnTo>
                    <a:pt x="368363" y="144525"/>
                  </a:lnTo>
                  <a:lnTo>
                    <a:pt x="365442" y="155778"/>
                  </a:lnTo>
                  <a:lnTo>
                    <a:pt x="371929" y="155778"/>
                  </a:lnTo>
                  <a:lnTo>
                    <a:pt x="373278" y="151104"/>
                  </a:lnTo>
                  <a:lnTo>
                    <a:pt x="376542" y="138506"/>
                  </a:lnTo>
                  <a:lnTo>
                    <a:pt x="383819" y="138506"/>
                  </a:lnTo>
                  <a:lnTo>
                    <a:pt x="383819" y="123405"/>
                  </a:lnTo>
                  <a:close/>
                </a:path>
                <a:path w="384809" h="175260">
                  <a:moveTo>
                    <a:pt x="248577" y="61429"/>
                  </a:moveTo>
                  <a:lnTo>
                    <a:pt x="232778" y="61429"/>
                  </a:lnTo>
                  <a:lnTo>
                    <a:pt x="228460" y="66078"/>
                  </a:lnTo>
                  <a:lnTo>
                    <a:pt x="228460" y="109067"/>
                  </a:lnTo>
                  <a:lnTo>
                    <a:pt x="232778" y="113741"/>
                  </a:lnTo>
                  <a:lnTo>
                    <a:pt x="248577" y="113741"/>
                  </a:lnTo>
                  <a:lnTo>
                    <a:pt x="252895" y="109067"/>
                  </a:lnTo>
                  <a:lnTo>
                    <a:pt x="252895" y="106451"/>
                  </a:lnTo>
                  <a:lnTo>
                    <a:pt x="238112" y="106451"/>
                  </a:lnTo>
                  <a:lnTo>
                    <a:pt x="236524" y="105054"/>
                  </a:lnTo>
                  <a:lnTo>
                    <a:pt x="236524" y="70091"/>
                  </a:lnTo>
                  <a:lnTo>
                    <a:pt x="238112" y="68706"/>
                  </a:lnTo>
                  <a:lnTo>
                    <a:pt x="252895" y="68706"/>
                  </a:lnTo>
                  <a:lnTo>
                    <a:pt x="252895" y="66078"/>
                  </a:lnTo>
                  <a:lnTo>
                    <a:pt x="248577" y="61429"/>
                  </a:lnTo>
                  <a:close/>
                </a:path>
                <a:path w="384809" h="175260">
                  <a:moveTo>
                    <a:pt x="252895" y="68706"/>
                  </a:moveTo>
                  <a:lnTo>
                    <a:pt x="243243" y="68706"/>
                  </a:lnTo>
                  <a:lnTo>
                    <a:pt x="244868" y="70091"/>
                  </a:lnTo>
                  <a:lnTo>
                    <a:pt x="244868" y="105054"/>
                  </a:lnTo>
                  <a:lnTo>
                    <a:pt x="243243" y="106451"/>
                  </a:lnTo>
                  <a:lnTo>
                    <a:pt x="252895" y="106451"/>
                  </a:lnTo>
                  <a:lnTo>
                    <a:pt x="252895" y="68706"/>
                  </a:lnTo>
                  <a:close/>
                </a:path>
                <a:path w="384809" h="175260">
                  <a:moveTo>
                    <a:pt x="383819" y="62001"/>
                  </a:moveTo>
                  <a:lnTo>
                    <a:pt x="375754" y="62001"/>
                  </a:lnTo>
                  <a:lnTo>
                    <a:pt x="375754" y="113169"/>
                  </a:lnTo>
                  <a:lnTo>
                    <a:pt x="383819" y="113169"/>
                  </a:lnTo>
                  <a:lnTo>
                    <a:pt x="383819" y="62001"/>
                  </a:lnTo>
                  <a:close/>
                </a:path>
                <a:path w="384809" h="175260">
                  <a:moveTo>
                    <a:pt x="193344" y="62001"/>
                  </a:moveTo>
                  <a:lnTo>
                    <a:pt x="167957" y="62001"/>
                  </a:lnTo>
                  <a:lnTo>
                    <a:pt x="167957" y="113169"/>
                  </a:lnTo>
                  <a:lnTo>
                    <a:pt x="175983" y="113169"/>
                  </a:lnTo>
                  <a:lnTo>
                    <a:pt x="175983" y="69316"/>
                  </a:lnTo>
                  <a:lnTo>
                    <a:pt x="193344" y="69316"/>
                  </a:lnTo>
                  <a:lnTo>
                    <a:pt x="193344" y="62001"/>
                  </a:lnTo>
                  <a:close/>
                </a:path>
                <a:path w="384809" h="175260">
                  <a:moveTo>
                    <a:pt x="193344" y="69316"/>
                  </a:moveTo>
                  <a:lnTo>
                    <a:pt x="185140" y="69316"/>
                  </a:lnTo>
                  <a:lnTo>
                    <a:pt x="185140" y="113169"/>
                  </a:lnTo>
                  <a:lnTo>
                    <a:pt x="193344" y="113169"/>
                  </a:lnTo>
                  <a:lnTo>
                    <a:pt x="193344" y="69316"/>
                  </a:lnTo>
                  <a:close/>
                </a:path>
                <a:path w="384809" h="175260">
                  <a:moveTo>
                    <a:pt x="219633" y="62001"/>
                  </a:moveTo>
                  <a:lnTo>
                    <a:pt x="199745" y="62001"/>
                  </a:lnTo>
                  <a:lnTo>
                    <a:pt x="199745" y="113169"/>
                  </a:lnTo>
                  <a:lnTo>
                    <a:pt x="207784" y="113169"/>
                  </a:lnTo>
                  <a:lnTo>
                    <a:pt x="207784" y="93954"/>
                  </a:lnTo>
                  <a:lnTo>
                    <a:pt x="219633" y="93954"/>
                  </a:lnTo>
                  <a:lnTo>
                    <a:pt x="223558" y="89484"/>
                  </a:lnTo>
                  <a:lnTo>
                    <a:pt x="223558" y="86626"/>
                  </a:lnTo>
                  <a:lnTo>
                    <a:pt x="207784" y="86626"/>
                  </a:lnTo>
                  <a:lnTo>
                    <a:pt x="207784" y="69316"/>
                  </a:lnTo>
                  <a:lnTo>
                    <a:pt x="223558" y="69316"/>
                  </a:lnTo>
                  <a:lnTo>
                    <a:pt x="223558" y="66459"/>
                  </a:lnTo>
                  <a:lnTo>
                    <a:pt x="219633" y="62001"/>
                  </a:lnTo>
                  <a:close/>
                </a:path>
                <a:path w="384809" h="175260">
                  <a:moveTo>
                    <a:pt x="223558" y="69316"/>
                  </a:moveTo>
                  <a:lnTo>
                    <a:pt x="214147" y="69316"/>
                  </a:lnTo>
                  <a:lnTo>
                    <a:pt x="215544" y="70484"/>
                  </a:lnTo>
                  <a:lnTo>
                    <a:pt x="215544" y="85470"/>
                  </a:lnTo>
                  <a:lnTo>
                    <a:pt x="214147" y="86626"/>
                  </a:lnTo>
                  <a:lnTo>
                    <a:pt x="223558" y="86626"/>
                  </a:lnTo>
                  <a:lnTo>
                    <a:pt x="223558" y="69316"/>
                  </a:lnTo>
                  <a:close/>
                </a:path>
                <a:path w="384809" h="175260">
                  <a:moveTo>
                    <a:pt x="355358" y="62001"/>
                  </a:moveTo>
                  <a:lnTo>
                    <a:pt x="347306" y="62001"/>
                  </a:lnTo>
                  <a:lnTo>
                    <a:pt x="347306" y="113169"/>
                  </a:lnTo>
                  <a:lnTo>
                    <a:pt x="367195" y="113169"/>
                  </a:lnTo>
                  <a:lnTo>
                    <a:pt x="371157" y="108699"/>
                  </a:lnTo>
                  <a:lnTo>
                    <a:pt x="371157" y="105854"/>
                  </a:lnTo>
                  <a:lnTo>
                    <a:pt x="355358" y="105854"/>
                  </a:lnTo>
                  <a:lnTo>
                    <a:pt x="355358" y="88531"/>
                  </a:lnTo>
                  <a:lnTo>
                    <a:pt x="371157" y="88531"/>
                  </a:lnTo>
                  <a:lnTo>
                    <a:pt x="371157" y="85674"/>
                  </a:lnTo>
                  <a:lnTo>
                    <a:pt x="367195" y="81216"/>
                  </a:lnTo>
                  <a:lnTo>
                    <a:pt x="355358" y="81216"/>
                  </a:lnTo>
                  <a:lnTo>
                    <a:pt x="355358" y="62001"/>
                  </a:lnTo>
                  <a:close/>
                </a:path>
                <a:path w="384809" h="175260">
                  <a:moveTo>
                    <a:pt x="371157" y="88531"/>
                  </a:moveTo>
                  <a:lnTo>
                    <a:pt x="361721" y="88531"/>
                  </a:lnTo>
                  <a:lnTo>
                    <a:pt x="363105" y="89712"/>
                  </a:lnTo>
                  <a:lnTo>
                    <a:pt x="363105" y="104686"/>
                  </a:lnTo>
                  <a:lnTo>
                    <a:pt x="361721" y="105854"/>
                  </a:lnTo>
                  <a:lnTo>
                    <a:pt x="371157" y="105854"/>
                  </a:lnTo>
                  <a:lnTo>
                    <a:pt x="371157" y="88531"/>
                  </a:lnTo>
                  <a:close/>
                </a:path>
                <a:path w="384809" h="175260">
                  <a:moveTo>
                    <a:pt x="333794" y="69316"/>
                  </a:moveTo>
                  <a:lnTo>
                    <a:pt x="325716" y="69316"/>
                  </a:lnTo>
                  <a:lnTo>
                    <a:pt x="325716" y="113169"/>
                  </a:lnTo>
                  <a:lnTo>
                    <a:pt x="333794" y="113169"/>
                  </a:lnTo>
                  <a:lnTo>
                    <a:pt x="333794" y="69316"/>
                  </a:lnTo>
                  <a:close/>
                </a:path>
                <a:path w="384809" h="175260">
                  <a:moveTo>
                    <a:pt x="342214" y="62001"/>
                  </a:moveTo>
                  <a:lnTo>
                    <a:pt x="317360" y="62001"/>
                  </a:lnTo>
                  <a:lnTo>
                    <a:pt x="317360" y="69316"/>
                  </a:lnTo>
                  <a:lnTo>
                    <a:pt x="342214" y="69316"/>
                  </a:lnTo>
                  <a:lnTo>
                    <a:pt x="342214" y="62001"/>
                  </a:lnTo>
                  <a:close/>
                </a:path>
                <a:path w="384809" h="175260">
                  <a:moveTo>
                    <a:pt x="294665" y="62001"/>
                  </a:moveTo>
                  <a:lnTo>
                    <a:pt x="286626" y="62001"/>
                  </a:lnTo>
                  <a:lnTo>
                    <a:pt x="286626" y="113169"/>
                  </a:lnTo>
                  <a:lnTo>
                    <a:pt x="294665" y="113169"/>
                  </a:lnTo>
                  <a:lnTo>
                    <a:pt x="294665" y="97459"/>
                  </a:lnTo>
                  <a:lnTo>
                    <a:pt x="297154" y="92760"/>
                  </a:lnTo>
                  <a:lnTo>
                    <a:pt x="305177" y="92760"/>
                  </a:lnTo>
                  <a:lnTo>
                    <a:pt x="302044" y="84823"/>
                  </a:lnTo>
                  <a:lnTo>
                    <a:pt x="302311" y="84277"/>
                  </a:lnTo>
                  <a:lnTo>
                    <a:pt x="294665" y="84277"/>
                  </a:lnTo>
                  <a:lnTo>
                    <a:pt x="294665" y="62001"/>
                  </a:lnTo>
                  <a:close/>
                </a:path>
                <a:path w="384809" h="175260">
                  <a:moveTo>
                    <a:pt x="305177" y="92760"/>
                  </a:moveTo>
                  <a:lnTo>
                    <a:pt x="297154" y="92760"/>
                  </a:lnTo>
                  <a:lnTo>
                    <a:pt x="304990" y="113169"/>
                  </a:lnTo>
                  <a:lnTo>
                    <a:pt x="313232" y="113169"/>
                  </a:lnTo>
                  <a:lnTo>
                    <a:pt x="305177" y="92760"/>
                  </a:lnTo>
                  <a:close/>
                </a:path>
                <a:path w="384809" h="175260">
                  <a:moveTo>
                    <a:pt x="313232" y="62001"/>
                  </a:moveTo>
                  <a:lnTo>
                    <a:pt x="305181" y="62001"/>
                  </a:lnTo>
                  <a:lnTo>
                    <a:pt x="294665" y="84277"/>
                  </a:lnTo>
                  <a:lnTo>
                    <a:pt x="302311" y="84277"/>
                  </a:lnTo>
                  <a:lnTo>
                    <a:pt x="313232" y="62001"/>
                  </a:lnTo>
                  <a:close/>
                </a:path>
                <a:path w="384809" h="175260">
                  <a:moveTo>
                    <a:pt x="280860" y="62001"/>
                  </a:moveTo>
                  <a:lnTo>
                    <a:pt x="258914" y="62001"/>
                  </a:lnTo>
                  <a:lnTo>
                    <a:pt x="258914" y="113169"/>
                  </a:lnTo>
                  <a:lnTo>
                    <a:pt x="280860" y="113169"/>
                  </a:lnTo>
                  <a:lnTo>
                    <a:pt x="280860" y="105854"/>
                  </a:lnTo>
                  <a:lnTo>
                    <a:pt x="266941" y="105854"/>
                  </a:lnTo>
                  <a:lnTo>
                    <a:pt x="266941" y="90868"/>
                  </a:lnTo>
                  <a:lnTo>
                    <a:pt x="277990" y="90868"/>
                  </a:lnTo>
                  <a:lnTo>
                    <a:pt x="277990" y="83565"/>
                  </a:lnTo>
                  <a:lnTo>
                    <a:pt x="266941" y="83565"/>
                  </a:lnTo>
                  <a:lnTo>
                    <a:pt x="266941" y="69316"/>
                  </a:lnTo>
                  <a:lnTo>
                    <a:pt x="280860" y="69316"/>
                  </a:lnTo>
                  <a:lnTo>
                    <a:pt x="280860" y="62001"/>
                  </a:lnTo>
                  <a:close/>
                </a:path>
                <a:path w="384809" h="175260">
                  <a:moveTo>
                    <a:pt x="168046" y="609"/>
                  </a:moveTo>
                  <a:lnTo>
                    <a:pt x="160032" y="609"/>
                  </a:lnTo>
                  <a:lnTo>
                    <a:pt x="160032" y="51739"/>
                  </a:lnTo>
                  <a:lnTo>
                    <a:pt x="168046" y="51739"/>
                  </a:lnTo>
                  <a:lnTo>
                    <a:pt x="168046" y="29819"/>
                  </a:lnTo>
                  <a:lnTo>
                    <a:pt x="185369" y="29819"/>
                  </a:lnTo>
                  <a:lnTo>
                    <a:pt x="185369" y="22504"/>
                  </a:lnTo>
                  <a:lnTo>
                    <a:pt x="168046" y="22504"/>
                  </a:lnTo>
                  <a:lnTo>
                    <a:pt x="168046" y="609"/>
                  </a:lnTo>
                  <a:close/>
                </a:path>
                <a:path w="384809" h="175260">
                  <a:moveTo>
                    <a:pt x="185369" y="29819"/>
                  </a:moveTo>
                  <a:lnTo>
                    <a:pt x="177190" y="29819"/>
                  </a:lnTo>
                  <a:lnTo>
                    <a:pt x="177190" y="51739"/>
                  </a:lnTo>
                  <a:lnTo>
                    <a:pt x="185369" y="51739"/>
                  </a:lnTo>
                  <a:lnTo>
                    <a:pt x="185369" y="29819"/>
                  </a:lnTo>
                  <a:close/>
                </a:path>
                <a:path w="384809" h="175260">
                  <a:moveTo>
                    <a:pt x="185369" y="609"/>
                  </a:moveTo>
                  <a:lnTo>
                    <a:pt x="177190" y="609"/>
                  </a:lnTo>
                  <a:lnTo>
                    <a:pt x="177190" y="22504"/>
                  </a:lnTo>
                  <a:lnTo>
                    <a:pt x="185369" y="22504"/>
                  </a:lnTo>
                  <a:lnTo>
                    <a:pt x="185369" y="609"/>
                  </a:lnTo>
                  <a:close/>
                </a:path>
                <a:path w="384809" h="175260">
                  <a:moveTo>
                    <a:pt x="149682" y="0"/>
                  </a:moveTo>
                  <a:lnTo>
                    <a:pt x="133908" y="0"/>
                  </a:lnTo>
                  <a:lnTo>
                    <a:pt x="129565" y="4686"/>
                  </a:lnTo>
                  <a:lnTo>
                    <a:pt x="129565" y="47650"/>
                  </a:lnTo>
                  <a:lnTo>
                    <a:pt x="133908" y="52349"/>
                  </a:lnTo>
                  <a:lnTo>
                    <a:pt x="149682" y="52349"/>
                  </a:lnTo>
                  <a:lnTo>
                    <a:pt x="154000" y="47650"/>
                  </a:lnTo>
                  <a:lnTo>
                    <a:pt x="154000" y="45021"/>
                  </a:lnTo>
                  <a:lnTo>
                    <a:pt x="139242" y="45021"/>
                  </a:lnTo>
                  <a:lnTo>
                    <a:pt x="137629" y="43649"/>
                  </a:lnTo>
                  <a:lnTo>
                    <a:pt x="137629" y="8699"/>
                  </a:lnTo>
                  <a:lnTo>
                    <a:pt x="139242" y="7315"/>
                  </a:lnTo>
                  <a:lnTo>
                    <a:pt x="154000" y="7315"/>
                  </a:lnTo>
                  <a:lnTo>
                    <a:pt x="154000" y="4686"/>
                  </a:lnTo>
                  <a:lnTo>
                    <a:pt x="149682" y="0"/>
                  </a:lnTo>
                  <a:close/>
                </a:path>
                <a:path w="384809" h="175260">
                  <a:moveTo>
                    <a:pt x="154000" y="7315"/>
                  </a:moveTo>
                  <a:lnTo>
                    <a:pt x="144348" y="7315"/>
                  </a:lnTo>
                  <a:lnTo>
                    <a:pt x="145923" y="8699"/>
                  </a:lnTo>
                  <a:lnTo>
                    <a:pt x="145923" y="43649"/>
                  </a:lnTo>
                  <a:lnTo>
                    <a:pt x="144348" y="45021"/>
                  </a:lnTo>
                  <a:lnTo>
                    <a:pt x="154000" y="45021"/>
                  </a:lnTo>
                  <a:lnTo>
                    <a:pt x="154000" y="7315"/>
                  </a:lnTo>
                  <a:close/>
                </a:path>
                <a:path w="384809" h="175260">
                  <a:moveTo>
                    <a:pt x="384670" y="609"/>
                  </a:moveTo>
                  <a:lnTo>
                    <a:pt x="362737" y="609"/>
                  </a:lnTo>
                  <a:lnTo>
                    <a:pt x="362737" y="51739"/>
                  </a:lnTo>
                  <a:lnTo>
                    <a:pt x="384670" y="51739"/>
                  </a:lnTo>
                  <a:lnTo>
                    <a:pt x="384670" y="44449"/>
                  </a:lnTo>
                  <a:lnTo>
                    <a:pt x="370751" y="44449"/>
                  </a:lnTo>
                  <a:lnTo>
                    <a:pt x="370751" y="29451"/>
                  </a:lnTo>
                  <a:lnTo>
                    <a:pt x="381838" y="29451"/>
                  </a:lnTo>
                  <a:lnTo>
                    <a:pt x="381838" y="22148"/>
                  </a:lnTo>
                  <a:lnTo>
                    <a:pt x="370751" y="22148"/>
                  </a:lnTo>
                  <a:lnTo>
                    <a:pt x="370751" y="7899"/>
                  </a:lnTo>
                  <a:lnTo>
                    <a:pt x="384670" y="7899"/>
                  </a:lnTo>
                  <a:lnTo>
                    <a:pt x="384670" y="609"/>
                  </a:lnTo>
                  <a:close/>
                </a:path>
                <a:path w="384809" h="175260">
                  <a:moveTo>
                    <a:pt x="210527" y="609"/>
                  </a:moveTo>
                  <a:lnTo>
                    <a:pt x="198767" y="609"/>
                  </a:lnTo>
                  <a:lnTo>
                    <a:pt x="190563" y="51739"/>
                  </a:lnTo>
                  <a:lnTo>
                    <a:pt x="197942" y="51739"/>
                  </a:lnTo>
                  <a:lnTo>
                    <a:pt x="199364" y="42481"/>
                  </a:lnTo>
                  <a:lnTo>
                    <a:pt x="217256" y="42481"/>
                  </a:lnTo>
                  <a:lnTo>
                    <a:pt x="216140" y="35534"/>
                  </a:lnTo>
                  <a:lnTo>
                    <a:pt x="200380" y="35534"/>
                  </a:lnTo>
                  <a:lnTo>
                    <a:pt x="204254" y="9664"/>
                  </a:lnTo>
                  <a:lnTo>
                    <a:pt x="211983" y="9664"/>
                  </a:lnTo>
                  <a:lnTo>
                    <a:pt x="210527" y="609"/>
                  </a:lnTo>
                  <a:close/>
                </a:path>
                <a:path w="384809" h="175260">
                  <a:moveTo>
                    <a:pt x="217256" y="42481"/>
                  </a:moveTo>
                  <a:lnTo>
                    <a:pt x="209219" y="42481"/>
                  </a:lnTo>
                  <a:lnTo>
                    <a:pt x="210629" y="51739"/>
                  </a:lnTo>
                  <a:lnTo>
                    <a:pt x="218744" y="51739"/>
                  </a:lnTo>
                  <a:lnTo>
                    <a:pt x="217256" y="42481"/>
                  </a:lnTo>
                  <a:close/>
                </a:path>
                <a:path w="384809" h="175260">
                  <a:moveTo>
                    <a:pt x="211983" y="9664"/>
                  </a:moveTo>
                  <a:lnTo>
                    <a:pt x="204254" y="9664"/>
                  </a:lnTo>
                  <a:lnTo>
                    <a:pt x="208127" y="35534"/>
                  </a:lnTo>
                  <a:lnTo>
                    <a:pt x="216140" y="35534"/>
                  </a:lnTo>
                  <a:lnTo>
                    <a:pt x="211983" y="9664"/>
                  </a:lnTo>
                  <a:close/>
                </a:path>
                <a:path w="384809" h="175260">
                  <a:moveTo>
                    <a:pt x="71742" y="609"/>
                  </a:moveTo>
                  <a:lnTo>
                    <a:pt x="63690" y="609"/>
                  </a:lnTo>
                  <a:lnTo>
                    <a:pt x="63690" y="51739"/>
                  </a:lnTo>
                  <a:lnTo>
                    <a:pt x="84747" y="51739"/>
                  </a:lnTo>
                  <a:lnTo>
                    <a:pt x="84747" y="58623"/>
                  </a:lnTo>
                  <a:lnTo>
                    <a:pt x="92570" y="58623"/>
                  </a:lnTo>
                  <a:lnTo>
                    <a:pt x="92570" y="44602"/>
                  </a:lnTo>
                  <a:lnTo>
                    <a:pt x="89077" y="44602"/>
                  </a:lnTo>
                  <a:lnTo>
                    <a:pt x="89077" y="44449"/>
                  </a:lnTo>
                  <a:lnTo>
                    <a:pt x="71742" y="44449"/>
                  </a:lnTo>
                  <a:lnTo>
                    <a:pt x="71742" y="609"/>
                  </a:lnTo>
                  <a:close/>
                </a:path>
                <a:path w="384809" h="175260">
                  <a:moveTo>
                    <a:pt x="89077" y="609"/>
                  </a:moveTo>
                  <a:lnTo>
                    <a:pt x="80873" y="609"/>
                  </a:lnTo>
                  <a:lnTo>
                    <a:pt x="80873" y="44449"/>
                  </a:lnTo>
                  <a:lnTo>
                    <a:pt x="89077" y="44449"/>
                  </a:lnTo>
                  <a:lnTo>
                    <a:pt x="89077" y="609"/>
                  </a:lnTo>
                  <a:close/>
                </a:path>
                <a:path w="384809" h="175260">
                  <a:moveTo>
                    <a:pt x="296049" y="609"/>
                  </a:moveTo>
                  <a:lnTo>
                    <a:pt x="288036" y="609"/>
                  </a:lnTo>
                  <a:lnTo>
                    <a:pt x="288036" y="51739"/>
                  </a:lnTo>
                  <a:lnTo>
                    <a:pt x="296049" y="51739"/>
                  </a:lnTo>
                  <a:lnTo>
                    <a:pt x="296049" y="29819"/>
                  </a:lnTo>
                  <a:lnTo>
                    <a:pt x="313410" y="29819"/>
                  </a:lnTo>
                  <a:lnTo>
                    <a:pt x="313410" y="22504"/>
                  </a:lnTo>
                  <a:lnTo>
                    <a:pt x="296049" y="22504"/>
                  </a:lnTo>
                  <a:lnTo>
                    <a:pt x="296049" y="609"/>
                  </a:lnTo>
                  <a:close/>
                </a:path>
                <a:path w="384809" h="175260">
                  <a:moveTo>
                    <a:pt x="313410" y="29819"/>
                  </a:moveTo>
                  <a:lnTo>
                    <a:pt x="305219" y="29819"/>
                  </a:lnTo>
                  <a:lnTo>
                    <a:pt x="305219" y="51739"/>
                  </a:lnTo>
                  <a:lnTo>
                    <a:pt x="313410" y="51739"/>
                  </a:lnTo>
                  <a:lnTo>
                    <a:pt x="313410" y="29819"/>
                  </a:lnTo>
                  <a:close/>
                </a:path>
                <a:path w="384809" h="175260">
                  <a:moveTo>
                    <a:pt x="313410" y="609"/>
                  </a:moveTo>
                  <a:lnTo>
                    <a:pt x="305219" y="609"/>
                  </a:lnTo>
                  <a:lnTo>
                    <a:pt x="305219" y="22504"/>
                  </a:lnTo>
                  <a:lnTo>
                    <a:pt x="313410" y="22504"/>
                  </a:lnTo>
                  <a:lnTo>
                    <a:pt x="313410" y="609"/>
                  </a:lnTo>
                  <a:close/>
                </a:path>
                <a:path w="384809" h="175260">
                  <a:moveTo>
                    <a:pt x="266509" y="609"/>
                  </a:moveTo>
                  <a:lnTo>
                    <a:pt x="258483" y="609"/>
                  </a:lnTo>
                  <a:lnTo>
                    <a:pt x="258483" y="51739"/>
                  </a:lnTo>
                  <a:lnTo>
                    <a:pt x="278358" y="51739"/>
                  </a:lnTo>
                  <a:lnTo>
                    <a:pt x="282295" y="47320"/>
                  </a:lnTo>
                  <a:lnTo>
                    <a:pt x="282295" y="44449"/>
                  </a:lnTo>
                  <a:lnTo>
                    <a:pt x="266509" y="44449"/>
                  </a:lnTo>
                  <a:lnTo>
                    <a:pt x="266509" y="27139"/>
                  </a:lnTo>
                  <a:lnTo>
                    <a:pt x="282295" y="27139"/>
                  </a:lnTo>
                  <a:lnTo>
                    <a:pt x="282295" y="24282"/>
                  </a:lnTo>
                  <a:lnTo>
                    <a:pt x="278358" y="19837"/>
                  </a:lnTo>
                  <a:lnTo>
                    <a:pt x="266509" y="19837"/>
                  </a:lnTo>
                  <a:lnTo>
                    <a:pt x="266509" y="609"/>
                  </a:lnTo>
                  <a:close/>
                </a:path>
                <a:path w="384809" h="175260">
                  <a:moveTo>
                    <a:pt x="282295" y="27139"/>
                  </a:moveTo>
                  <a:lnTo>
                    <a:pt x="272859" y="27139"/>
                  </a:lnTo>
                  <a:lnTo>
                    <a:pt x="274294" y="28295"/>
                  </a:lnTo>
                  <a:lnTo>
                    <a:pt x="274294" y="43281"/>
                  </a:lnTo>
                  <a:lnTo>
                    <a:pt x="272859" y="44449"/>
                  </a:lnTo>
                  <a:lnTo>
                    <a:pt x="282295" y="44449"/>
                  </a:lnTo>
                  <a:lnTo>
                    <a:pt x="282295" y="27139"/>
                  </a:lnTo>
                  <a:close/>
                </a:path>
                <a:path w="384809" h="175260">
                  <a:moveTo>
                    <a:pt x="327837" y="609"/>
                  </a:moveTo>
                  <a:lnTo>
                    <a:pt x="319811" y="609"/>
                  </a:lnTo>
                  <a:lnTo>
                    <a:pt x="319811" y="51739"/>
                  </a:lnTo>
                  <a:lnTo>
                    <a:pt x="339699" y="51739"/>
                  </a:lnTo>
                  <a:lnTo>
                    <a:pt x="343623" y="47320"/>
                  </a:lnTo>
                  <a:lnTo>
                    <a:pt x="343623" y="44449"/>
                  </a:lnTo>
                  <a:lnTo>
                    <a:pt x="327837" y="44449"/>
                  </a:lnTo>
                  <a:lnTo>
                    <a:pt x="327837" y="27139"/>
                  </a:lnTo>
                  <a:lnTo>
                    <a:pt x="343623" y="27139"/>
                  </a:lnTo>
                  <a:lnTo>
                    <a:pt x="343623" y="24282"/>
                  </a:lnTo>
                  <a:lnTo>
                    <a:pt x="339699" y="19837"/>
                  </a:lnTo>
                  <a:lnTo>
                    <a:pt x="327837" y="19837"/>
                  </a:lnTo>
                  <a:lnTo>
                    <a:pt x="327837" y="609"/>
                  </a:lnTo>
                  <a:close/>
                </a:path>
                <a:path w="384809" h="175260">
                  <a:moveTo>
                    <a:pt x="343623" y="27139"/>
                  </a:moveTo>
                  <a:lnTo>
                    <a:pt x="334213" y="27139"/>
                  </a:lnTo>
                  <a:lnTo>
                    <a:pt x="335610" y="28295"/>
                  </a:lnTo>
                  <a:lnTo>
                    <a:pt x="335610" y="43281"/>
                  </a:lnTo>
                  <a:lnTo>
                    <a:pt x="334213" y="44449"/>
                  </a:lnTo>
                  <a:lnTo>
                    <a:pt x="343623" y="44449"/>
                  </a:lnTo>
                  <a:lnTo>
                    <a:pt x="343623" y="27139"/>
                  </a:lnTo>
                  <a:close/>
                </a:path>
                <a:path w="384809" h="175260">
                  <a:moveTo>
                    <a:pt x="251942" y="609"/>
                  </a:moveTo>
                  <a:lnTo>
                    <a:pt x="229222" y="609"/>
                  </a:lnTo>
                  <a:lnTo>
                    <a:pt x="227711" y="43992"/>
                  </a:lnTo>
                  <a:lnTo>
                    <a:pt x="226568" y="44526"/>
                  </a:lnTo>
                  <a:lnTo>
                    <a:pt x="222923" y="44526"/>
                  </a:lnTo>
                  <a:lnTo>
                    <a:pt x="222923" y="51815"/>
                  </a:lnTo>
                  <a:lnTo>
                    <a:pt x="232219" y="51815"/>
                  </a:lnTo>
                  <a:lnTo>
                    <a:pt x="235559" y="48158"/>
                  </a:lnTo>
                  <a:lnTo>
                    <a:pt x="235864" y="38836"/>
                  </a:lnTo>
                  <a:lnTo>
                    <a:pt x="236753" y="7899"/>
                  </a:lnTo>
                  <a:lnTo>
                    <a:pt x="251942" y="7899"/>
                  </a:lnTo>
                  <a:lnTo>
                    <a:pt x="251942" y="609"/>
                  </a:lnTo>
                  <a:close/>
                </a:path>
                <a:path w="384809" h="175260">
                  <a:moveTo>
                    <a:pt x="251942" y="7899"/>
                  </a:moveTo>
                  <a:lnTo>
                    <a:pt x="243725" y="7899"/>
                  </a:lnTo>
                  <a:lnTo>
                    <a:pt x="243725" y="51739"/>
                  </a:lnTo>
                  <a:lnTo>
                    <a:pt x="251942" y="51739"/>
                  </a:lnTo>
                  <a:lnTo>
                    <a:pt x="251942" y="7899"/>
                  </a:lnTo>
                  <a:close/>
                </a:path>
                <a:path w="384809" h="175260">
                  <a:moveTo>
                    <a:pt x="105283" y="609"/>
                  </a:moveTo>
                  <a:lnTo>
                    <a:pt x="98094" y="609"/>
                  </a:lnTo>
                  <a:lnTo>
                    <a:pt x="98094" y="51739"/>
                  </a:lnTo>
                  <a:lnTo>
                    <a:pt x="106375" y="51739"/>
                  </a:lnTo>
                  <a:lnTo>
                    <a:pt x="111740" y="32981"/>
                  </a:lnTo>
                  <a:lnTo>
                    <a:pt x="105283" y="32981"/>
                  </a:lnTo>
                  <a:lnTo>
                    <a:pt x="105283" y="609"/>
                  </a:lnTo>
                  <a:close/>
                </a:path>
                <a:path w="384809" h="175260">
                  <a:moveTo>
                    <a:pt x="123609" y="15735"/>
                  </a:moveTo>
                  <a:lnTo>
                    <a:pt x="116408" y="15735"/>
                  </a:lnTo>
                  <a:lnTo>
                    <a:pt x="116408" y="51739"/>
                  </a:lnTo>
                  <a:lnTo>
                    <a:pt x="123609" y="51739"/>
                  </a:lnTo>
                  <a:lnTo>
                    <a:pt x="123609" y="15735"/>
                  </a:lnTo>
                  <a:close/>
                </a:path>
                <a:path w="384809" h="175260">
                  <a:moveTo>
                    <a:pt x="123609" y="609"/>
                  </a:moveTo>
                  <a:lnTo>
                    <a:pt x="114782" y="609"/>
                  </a:lnTo>
                  <a:lnTo>
                    <a:pt x="108204" y="21716"/>
                  </a:lnTo>
                  <a:lnTo>
                    <a:pt x="105283" y="32981"/>
                  </a:lnTo>
                  <a:lnTo>
                    <a:pt x="111740" y="32981"/>
                  </a:lnTo>
                  <a:lnTo>
                    <a:pt x="113080" y="28295"/>
                  </a:lnTo>
                  <a:lnTo>
                    <a:pt x="116408" y="15735"/>
                  </a:lnTo>
                  <a:lnTo>
                    <a:pt x="123609" y="15735"/>
                  </a:lnTo>
                  <a:lnTo>
                    <a:pt x="123609" y="609"/>
                  </a:lnTo>
                  <a:close/>
                </a:path>
                <a:path w="384809" h="175260">
                  <a:moveTo>
                    <a:pt x="50431" y="609"/>
                  </a:moveTo>
                  <a:lnTo>
                    <a:pt x="38658" y="609"/>
                  </a:lnTo>
                  <a:lnTo>
                    <a:pt x="30454" y="51739"/>
                  </a:lnTo>
                  <a:lnTo>
                    <a:pt x="37846" y="51739"/>
                  </a:lnTo>
                  <a:lnTo>
                    <a:pt x="39243" y="42481"/>
                  </a:lnTo>
                  <a:lnTo>
                    <a:pt x="57150" y="42481"/>
                  </a:lnTo>
                  <a:lnTo>
                    <a:pt x="56035" y="35534"/>
                  </a:lnTo>
                  <a:lnTo>
                    <a:pt x="40271" y="35534"/>
                  </a:lnTo>
                  <a:lnTo>
                    <a:pt x="44145" y="9664"/>
                  </a:lnTo>
                  <a:lnTo>
                    <a:pt x="51884" y="9664"/>
                  </a:lnTo>
                  <a:lnTo>
                    <a:pt x="50431" y="609"/>
                  </a:lnTo>
                  <a:close/>
                </a:path>
                <a:path w="384809" h="175260">
                  <a:moveTo>
                    <a:pt x="57150" y="42481"/>
                  </a:moveTo>
                  <a:lnTo>
                    <a:pt x="49136" y="42481"/>
                  </a:lnTo>
                  <a:lnTo>
                    <a:pt x="50507" y="51739"/>
                  </a:lnTo>
                  <a:lnTo>
                    <a:pt x="58635" y="51739"/>
                  </a:lnTo>
                  <a:lnTo>
                    <a:pt x="57150" y="42481"/>
                  </a:lnTo>
                  <a:close/>
                </a:path>
                <a:path w="384809" h="175260">
                  <a:moveTo>
                    <a:pt x="51884" y="9664"/>
                  </a:moveTo>
                  <a:lnTo>
                    <a:pt x="44145" y="9664"/>
                  </a:lnTo>
                  <a:lnTo>
                    <a:pt x="48018" y="35534"/>
                  </a:lnTo>
                  <a:lnTo>
                    <a:pt x="56035" y="35534"/>
                  </a:lnTo>
                  <a:lnTo>
                    <a:pt x="51884" y="9664"/>
                  </a:lnTo>
                  <a:close/>
                </a:path>
                <a:path w="384809" h="175260">
                  <a:moveTo>
                    <a:pt x="356285" y="609"/>
                  </a:moveTo>
                  <a:lnTo>
                    <a:pt x="348246" y="609"/>
                  </a:lnTo>
                  <a:lnTo>
                    <a:pt x="348246" y="51739"/>
                  </a:lnTo>
                  <a:lnTo>
                    <a:pt x="356285" y="51739"/>
                  </a:lnTo>
                  <a:lnTo>
                    <a:pt x="356285" y="609"/>
                  </a:lnTo>
                  <a:close/>
                </a:path>
                <a:path w="384809" h="175260">
                  <a:moveTo>
                    <a:pt x="8039" y="609"/>
                  </a:moveTo>
                  <a:lnTo>
                    <a:pt x="0" y="609"/>
                  </a:lnTo>
                  <a:lnTo>
                    <a:pt x="0" y="51739"/>
                  </a:lnTo>
                  <a:lnTo>
                    <a:pt x="8039" y="51739"/>
                  </a:lnTo>
                  <a:lnTo>
                    <a:pt x="8039" y="29819"/>
                  </a:lnTo>
                  <a:lnTo>
                    <a:pt x="25374" y="29819"/>
                  </a:lnTo>
                  <a:lnTo>
                    <a:pt x="25374" y="22504"/>
                  </a:lnTo>
                  <a:lnTo>
                    <a:pt x="8039" y="22504"/>
                  </a:lnTo>
                  <a:lnTo>
                    <a:pt x="8039" y="609"/>
                  </a:lnTo>
                  <a:close/>
                </a:path>
                <a:path w="384809" h="175260">
                  <a:moveTo>
                    <a:pt x="25374" y="29819"/>
                  </a:moveTo>
                  <a:lnTo>
                    <a:pt x="17170" y="29819"/>
                  </a:lnTo>
                  <a:lnTo>
                    <a:pt x="17170" y="51739"/>
                  </a:lnTo>
                  <a:lnTo>
                    <a:pt x="25374" y="51739"/>
                  </a:lnTo>
                  <a:lnTo>
                    <a:pt x="25374" y="29819"/>
                  </a:lnTo>
                  <a:close/>
                </a:path>
                <a:path w="384809" h="175260">
                  <a:moveTo>
                    <a:pt x="25374" y="609"/>
                  </a:moveTo>
                  <a:lnTo>
                    <a:pt x="17170" y="609"/>
                  </a:lnTo>
                  <a:lnTo>
                    <a:pt x="17170" y="22504"/>
                  </a:lnTo>
                  <a:lnTo>
                    <a:pt x="25374" y="22504"/>
                  </a:lnTo>
                  <a:lnTo>
                    <a:pt x="25374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B4DA4994-C77F-4B84-8FDE-C3E23C59CBC7}"/>
              </a:ext>
            </a:extLst>
          </p:cNvPr>
          <p:cNvSpPr txBox="1">
            <a:spLocks/>
          </p:cNvSpPr>
          <p:nvPr/>
        </p:nvSpPr>
        <p:spPr>
          <a:xfrm>
            <a:off x="5018462" y="1784814"/>
            <a:ext cx="5259746" cy="519285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endParaRPr lang="en-US" sz="1000" kern="0" dirty="0">
              <a:solidFill>
                <a:srgbClr val="275F94"/>
              </a:solidFill>
            </a:endParaRPr>
          </a:p>
          <a:p>
            <a:pPr algn="ctr" defTabSz="914400"/>
            <a:r>
              <a:rPr lang="ru-RU" sz="2400" kern="0" dirty="0">
                <a:solidFill>
                  <a:srgbClr val="275F94"/>
                </a:solidFill>
                <a:latin typeface="+mn-lt"/>
              </a:rPr>
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</a:r>
            <a:endParaRPr lang="ru-RU" sz="2400" b="1" kern="0" dirty="0">
              <a:solidFill>
                <a:srgbClr val="275F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37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8474E6-2BA0-6944-8F83-2CEFFD9A48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938ADE37-0140-4442-861F-4ED88B442863}"/>
              </a:ext>
            </a:extLst>
          </p:cNvPr>
          <p:cNvSpPr txBox="1"/>
          <p:nvPr/>
        </p:nvSpPr>
        <p:spPr>
          <a:xfrm>
            <a:off x="11208107" y="6100034"/>
            <a:ext cx="9891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>
              <a:lnSpc>
                <a:spcPts val="1085"/>
              </a:lnSpc>
            </a:pPr>
            <a:r>
              <a:rPr sz="999" dirty="0">
                <a:solidFill>
                  <a:srgbClr val="FFFFFF"/>
                </a:solidFill>
                <a:latin typeface="Roboto" panose="02000000000000000000" pitchFamily="2" charset="0"/>
                <a:cs typeface="Calibri"/>
              </a:rPr>
              <a:t>5</a:t>
            </a:r>
            <a:endParaRPr sz="999" dirty="0">
              <a:latin typeface="Roboto" panose="02000000000000000000" pitchFamily="2" charset="0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6AFCE7-BB69-414B-A57F-8CD4C9999CD4}"/>
              </a:ext>
            </a:extLst>
          </p:cNvPr>
          <p:cNvSpPr txBox="1">
            <a:spLocks/>
          </p:cNvSpPr>
          <p:nvPr/>
        </p:nvSpPr>
        <p:spPr>
          <a:xfrm>
            <a:off x="252228" y="229714"/>
            <a:ext cx="3248210" cy="213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kern="0" dirty="0">
                <a:solidFill>
                  <a:srgbClr val="275F94"/>
                </a:solidFill>
                <a:latin typeface="+mn-lt"/>
              </a:rPr>
              <a:t>Финансирование,</a:t>
            </a:r>
            <a:r>
              <a:rPr lang="ru-RU" kern="0" dirty="0">
                <a:solidFill>
                  <a:srgbClr val="275F94"/>
                </a:solidFill>
              </a:rPr>
              <a:t> </a:t>
            </a:r>
            <a:r>
              <a:rPr lang="ru-RU" sz="2000" kern="0" dirty="0">
                <a:solidFill>
                  <a:srgbClr val="275F94"/>
                </a:solidFill>
              </a:rPr>
              <a:t>тыс. рублей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99E002B-98CE-4E65-8336-3B93437F8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1439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985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36C5AC2-BEE5-2243-ABDD-C361410D34DE}"/>
              </a:ext>
            </a:extLst>
          </p:cNvPr>
          <p:cNvSpPr txBox="1">
            <a:spLocks/>
          </p:cNvSpPr>
          <p:nvPr/>
        </p:nvSpPr>
        <p:spPr>
          <a:xfrm>
            <a:off x="533400" y="3268028"/>
            <a:ext cx="11125200" cy="18907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5400" b="1" kern="0" dirty="0">
                <a:solidFill>
                  <a:srgbClr val="275F94"/>
                </a:solidFill>
              </a:rPr>
              <a:t>СПАСИБО ЗА ВНИМАНИЕ</a:t>
            </a:r>
            <a:endParaRPr lang="en-RU" sz="5400" b="1" kern="0" dirty="0">
              <a:solidFill>
                <a:srgbClr val="275F9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FF273-0A89-467B-B36A-DF532760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" y="179557"/>
            <a:ext cx="9187468" cy="9754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D676E-8422-4FC8-93E5-C8D20E7F3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2" y="179557"/>
            <a:ext cx="615453" cy="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86993"/>
      </p:ext>
    </p:extLst>
  </p:cSld>
  <p:clrMapOvr>
    <a:masterClrMapping/>
  </p:clrMapOvr>
</p:sld>
</file>

<file path=ppt/theme/theme1.xml><?xml version="1.0" encoding="utf-8"?>
<a:theme xmlns:a="http://schemas.openxmlformats.org/drawingml/2006/main" name="ANO Theme">
  <a:themeElements>
    <a:clrScheme name="A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40"/>
      </a:accent1>
      <a:accent2>
        <a:srgbClr val="271D7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344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A34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16063" rIns="0" bIns="0" rtlCol="0">
        <a:spAutoFit/>
      </a:bodyPr>
      <a:lstStyle>
        <a:defPPr marL="16909" marR="101457" algn="l">
          <a:lnSpc>
            <a:spcPct val="102600"/>
          </a:lnSpc>
          <a:spcBef>
            <a:spcPts val="126"/>
          </a:spcBef>
          <a:defRPr sz="1300" spc="13" dirty="0">
            <a:solidFill>
              <a:srgbClr val="3C3C3B"/>
            </a:solidFill>
            <a:latin typeface="Roboto" panose="02000000000000000000" pitchFamily="2" charset="0"/>
            <a:ea typeface="Roboto" panose="02000000000000000000" pitchFamily="2" charset="0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38857</TotalTime>
  <Words>135</Words>
  <Application>Microsoft Office PowerPoint</Application>
  <PresentationFormat>Широкоэкранный</PresentationFormat>
  <Paragraphs>39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Bebas Neue Bold</vt:lpstr>
      <vt:lpstr>Calibri</vt:lpstr>
      <vt:lpstr>Roboto</vt:lpstr>
      <vt:lpstr>ANO Theme</vt:lpstr>
      <vt:lpstr>Презентация PowerPoint</vt:lpstr>
      <vt:lpstr>Молодежь и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шаблон_презентации_красн</dc:title>
  <dc:subject/>
  <dc:creator>User</dc:creator>
  <cp:keywords/>
  <dc:description/>
  <cp:lastModifiedBy>Луткова Анастасия Дмитриевна</cp:lastModifiedBy>
  <cp:revision>341</cp:revision>
  <cp:lastPrinted>2025-07-11T07:06:56Z</cp:lastPrinted>
  <dcterms:created xsi:type="dcterms:W3CDTF">2020-12-18T11:42:02Z</dcterms:created>
  <dcterms:modified xsi:type="dcterms:W3CDTF">2026-02-03T11:54:54Z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2020-05-10T10:00:00Z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2020-12-18T10:00:00Z</vt:filetime>
  </property>
</Properties>
</file>