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7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7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A721-F531-4025-BEFD-A1AC7DE6BBB8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8FB6-7F3B-493C-BB1B-ED6D835E3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3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6488668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39887" y="5463465"/>
            <a:ext cx="74118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110000"/>
              </a:lnSpc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Администрация Арамильского  городского округа</a:t>
            </a:r>
            <a:endParaRPr lang="ru-RU" sz="2000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97086" y="559641"/>
            <a:ext cx="92566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4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Инициативные проекты</a:t>
            </a:r>
            <a:endParaRPr lang="ru-RU" sz="4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3" y="1903240"/>
            <a:ext cx="5279441" cy="424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58" y="484095"/>
            <a:ext cx="1115385" cy="18130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67243" y="2165805"/>
            <a:ext cx="5697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это совокупность </a:t>
            </a:r>
            <a:r>
              <a:rPr lang="ru-RU" sz="2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разнообразных, основанных на </a:t>
            </a:r>
            <a:r>
              <a:rPr lang="ru-RU" sz="2400" b="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гражданской инициативе</a:t>
            </a:r>
            <a:r>
              <a:rPr lang="ru-RU" sz="2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 проектов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4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6488668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0" y="487992"/>
            <a:ext cx="1115385" cy="1813086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39887" y="5463465"/>
            <a:ext cx="74118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Администрация Арамильского  городского округа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3417"/>
          <a:stretch/>
        </p:blipFill>
        <p:spPr>
          <a:xfrm>
            <a:off x="6707682" y="1452474"/>
            <a:ext cx="5484318" cy="4734266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51501" y="561909"/>
            <a:ext cx="92566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4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выдвижением инициативного проекта вправе выступить: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713" y="2419738"/>
            <a:ext cx="73366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u="sng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Инициативные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группы, численностью не менее 3 и не более 10 граждан, достигших шестнадцатилетнего возраста и проживающих на территории Арамильского городского округа</a:t>
            </a:r>
          </a:p>
          <a:p>
            <a:endParaRPr lang="ru-RU"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Органы территориального общественного самоуправления</a:t>
            </a:r>
          </a:p>
          <a:p>
            <a:endParaRPr lang="ru-RU"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Общественные советы микрорайонов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Староста сельского населенного пункта</a:t>
            </a:r>
          </a:p>
          <a:p>
            <a:endParaRPr lang="ru-RU"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Некоммерческая организация, осуществляющая деятельность на территории Арамильского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6553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6488668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0" y="487992"/>
            <a:ext cx="1115385" cy="1813086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39887" y="5463465"/>
            <a:ext cx="74118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Администрация Арамильского  городского округа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7384" b="12433"/>
          <a:stretch/>
        </p:blipFill>
        <p:spPr>
          <a:xfrm>
            <a:off x="7206143" y="419450"/>
            <a:ext cx="4985857" cy="2332598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53375" y="421196"/>
            <a:ext cx="69678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Инициативный проект должен содержать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следующие сведения: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42" y="2502047"/>
            <a:ext cx="11609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 территории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на которой предполагается реализация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описание проблемы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решение которой имеет приоритетное значение для жителей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обоснование предложений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решению указанной проблемы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описание ожидаемого результата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предварительный </a:t>
            </a: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необходимых расходов на реализацию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планируемые </a:t>
            </a: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сроки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реализации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планируемом </a:t>
            </a: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объеме инициативных платежей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возможных источниках их перечисления в местный бюджет, а также указание на необходимый объем средств местного бюджета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планируемом </a:t>
            </a: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имущественном и трудовом участии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заинтересованных лиц в реализации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 потенциальных </a:t>
            </a: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благополучателей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поддержавших реализацию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предложения по последующему </a:t>
            </a:r>
            <a:r>
              <a:rPr lang="ru-RU" sz="20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содержанию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создаваемого объекта </a:t>
            </a:r>
          </a:p>
        </p:txBody>
      </p:sp>
    </p:spTree>
    <p:extLst>
      <p:ext uri="{BB962C8B-B14F-4D97-AF65-F5344CB8AC3E}">
        <p14:creationId xmlns:p14="http://schemas.microsoft.com/office/powerpoint/2010/main" val="321715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6488668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0" y="487992"/>
            <a:ext cx="1115385" cy="1813086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39887" y="5463465"/>
            <a:ext cx="74118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Администрация Арамильского  городского округа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6341" y="979143"/>
            <a:ext cx="92566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Нормативная база</a:t>
            </a: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674" y="2683172"/>
            <a:ext cx="7145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Статья 26.1 Федерального закона от 6 октября 2003 года                     № 131-ФЗ «Об общих принципах организации местного самоуправления в Российской Федерации»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 Думы Арамильского городского округа от 10 марта 2022 года № 11/1 «Об утверждении Положения об инициировании и реализации инициативных проектов в Арамильском городском округе»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689" y="1062693"/>
            <a:ext cx="4117374" cy="47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6488668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solidFill>
            <a:srgbClr val="007CC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59" y="570324"/>
            <a:ext cx="1115385" cy="1813086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39887" y="5463465"/>
            <a:ext cx="74118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Администрация Арамильского  городского округа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35" y="2659189"/>
            <a:ext cx="4682591" cy="3670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59" y="4519811"/>
            <a:ext cx="6723531" cy="1887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127" y="1312986"/>
            <a:ext cx="9295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СДЕЛАЕМ ВМЕСТЕ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НАШ ОКРУГ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КОМФОРТНЕЕ!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73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234</Words>
  <Application>Microsoft Office PowerPoint</Application>
  <PresentationFormat>Широкоэкранный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Liberation 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Мишарина Марина Сергеевна</dc:title>
  <dc:creator>Кискина Гульнара Газинуровна</dc:creator>
  <cp:lastModifiedBy>Кинева Ксения Александровна</cp:lastModifiedBy>
  <cp:revision>101</cp:revision>
  <dcterms:created xsi:type="dcterms:W3CDTF">2023-03-09T11:52:13Z</dcterms:created>
  <dcterms:modified xsi:type="dcterms:W3CDTF">2023-12-11T09:38:13Z</dcterms:modified>
</cp:coreProperties>
</file>